
<file path=[Content_Types].xml><?xml version="1.0" encoding="utf-8"?>
<Types xmlns="http://schemas.openxmlformats.org/package/2006/content-types">
  <Default Extension="jfif" ContentType="image/jpeg"/>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sldIdLst>
    <p:sldId id="256" r:id="rId2"/>
    <p:sldId id="276" r:id="rId3"/>
    <p:sldId id="283" r:id="rId4"/>
    <p:sldId id="258" r:id="rId5"/>
    <p:sldId id="259" r:id="rId6"/>
    <p:sldId id="260" r:id="rId7"/>
    <p:sldId id="277" r:id="rId8"/>
    <p:sldId id="278" r:id="rId9"/>
    <p:sldId id="279" r:id="rId10"/>
    <p:sldId id="280" r:id="rId11"/>
    <p:sldId id="261" r:id="rId12"/>
    <p:sldId id="281" r:id="rId13"/>
    <p:sldId id="282" r:id="rId14"/>
    <p:sldId id="287" r:id="rId15"/>
    <p:sldId id="257" r:id="rId16"/>
    <p:sldId id="270" r:id="rId17"/>
    <p:sldId id="284" r:id="rId18"/>
    <p:sldId id="288" r:id="rId19"/>
    <p:sldId id="263" r:id="rId20"/>
    <p:sldId id="285" r:id="rId21"/>
    <p:sldId id="289" r:id="rId22"/>
    <p:sldId id="265" r:id="rId23"/>
    <p:sldId id="291" r:id="rId24"/>
    <p:sldId id="292" r:id="rId25"/>
    <p:sldId id="271" r:id="rId26"/>
    <p:sldId id="293" r:id="rId27"/>
    <p:sldId id="294" r:id="rId28"/>
    <p:sldId id="295" r:id="rId29"/>
    <p:sldId id="296" r:id="rId30"/>
    <p:sldId id="29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7B64A4-5796-4182-B06B-F863EDC01706}" v="696" dt="2021-11-30T13:58:57.9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eabigailhamilton@gmail.com" userId="18f788aadb808c98" providerId="LiveId" clId="{9C7B64A4-5796-4182-B06B-F863EDC01706}"/>
    <pc:docChg chg="undo redo custSel addSld delSld modSld sldOrd">
      <pc:chgData name="theabigailhamilton@gmail.com" userId="18f788aadb808c98" providerId="LiveId" clId="{9C7B64A4-5796-4182-B06B-F863EDC01706}" dt="2021-11-30T15:05:57.580" v="18008" actId="27107"/>
      <pc:docMkLst>
        <pc:docMk/>
      </pc:docMkLst>
      <pc:sldChg chg="addSp delSp modSp mod delDesignElem">
        <pc:chgData name="theabigailhamilton@gmail.com" userId="18f788aadb808c98" providerId="LiveId" clId="{9C7B64A4-5796-4182-B06B-F863EDC01706}" dt="2021-11-30T12:24:33.865" v="13204" actId="20577"/>
        <pc:sldMkLst>
          <pc:docMk/>
          <pc:sldMk cId="1885371987" sldId="256"/>
        </pc:sldMkLst>
        <pc:spChg chg="mod">
          <ac:chgData name="theabigailhamilton@gmail.com" userId="18f788aadb808c98" providerId="LiveId" clId="{9C7B64A4-5796-4182-B06B-F863EDC01706}" dt="2021-11-30T12:24:33.865" v="13204" actId="20577"/>
          <ac:spMkLst>
            <pc:docMk/>
            <pc:sldMk cId="1885371987" sldId="256"/>
            <ac:spMk id="2" creationId="{BDF4D6BE-9648-47FD-B1F2-A6A06210743D}"/>
          </ac:spMkLst>
        </pc:spChg>
        <pc:spChg chg="mod">
          <ac:chgData name="theabigailhamilton@gmail.com" userId="18f788aadb808c98" providerId="LiveId" clId="{9C7B64A4-5796-4182-B06B-F863EDC01706}" dt="2021-11-30T12:24:22.348" v="13203" actId="1076"/>
          <ac:spMkLst>
            <pc:docMk/>
            <pc:sldMk cId="1885371987" sldId="256"/>
            <ac:spMk id="3" creationId="{719FCF0D-DC3C-4DDF-8E62-AAC866F5E4BB}"/>
          </ac:spMkLst>
        </pc:spChg>
        <pc:spChg chg="add del">
          <ac:chgData name="theabigailhamilton@gmail.com" userId="18f788aadb808c98" providerId="LiveId" clId="{9C7B64A4-5796-4182-B06B-F863EDC01706}" dt="2021-11-29T20:40:47.717" v="275"/>
          <ac:spMkLst>
            <pc:docMk/>
            <pc:sldMk cId="1885371987" sldId="256"/>
            <ac:spMk id="52" creationId="{4AA13AD3-0A4F-475A-BEBB-DEEFF5C096C3}"/>
          </ac:spMkLst>
        </pc:spChg>
        <pc:spChg chg="add del">
          <ac:chgData name="theabigailhamilton@gmail.com" userId="18f788aadb808c98" providerId="LiveId" clId="{9C7B64A4-5796-4182-B06B-F863EDC01706}" dt="2021-11-29T20:40:47.717" v="275"/>
          <ac:spMkLst>
            <pc:docMk/>
            <pc:sldMk cId="1885371987" sldId="256"/>
            <ac:spMk id="54" creationId="{D65E0E3C-32F3-480B-9842-7611BBE2EE9F}"/>
          </ac:spMkLst>
        </pc:spChg>
        <pc:picChg chg="mod">
          <ac:chgData name="theabigailhamilton@gmail.com" userId="18f788aadb808c98" providerId="LiveId" clId="{9C7B64A4-5796-4182-B06B-F863EDC01706}" dt="2021-11-30T10:33:07.946" v="11340" actId="1076"/>
          <ac:picMkLst>
            <pc:docMk/>
            <pc:sldMk cId="1885371987" sldId="256"/>
            <ac:picMk id="37" creationId="{84E9FB1A-DB43-4052-B872-2AAB7C717C19}"/>
          </ac:picMkLst>
        </pc:picChg>
      </pc:sldChg>
      <pc:sldChg chg="addSp delSp modSp delDesignElem">
        <pc:chgData name="theabigailhamilton@gmail.com" userId="18f788aadb808c98" providerId="LiveId" clId="{9C7B64A4-5796-4182-B06B-F863EDC01706}" dt="2021-11-30T13:16:33.630" v="16040"/>
        <pc:sldMkLst>
          <pc:docMk/>
          <pc:sldMk cId="1872934277" sldId="257"/>
        </pc:sldMkLst>
        <pc:spChg chg="add del">
          <ac:chgData name="theabigailhamilton@gmail.com" userId="18f788aadb808c98" providerId="LiveId" clId="{9C7B64A4-5796-4182-B06B-F863EDC01706}" dt="2021-11-29T20:40:47.717" v="275"/>
          <ac:spMkLst>
            <pc:docMk/>
            <pc:sldMk cId="1872934277" sldId="257"/>
            <ac:spMk id="16" creationId="{EB6D1D7F-141C-4D8E-BFBA-D95B68E16385}"/>
          </ac:spMkLst>
        </pc:spChg>
        <pc:spChg chg="add del">
          <ac:chgData name="theabigailhamilton@gmail.com" userId="18f788aadb808c98" providerId="LiveId" clId="{9C7B64A4-5796-4182-B06B-F863EDC01706}" dt="2021-11-29T20:40:47.717" v="275"/>
          <ac:spMkLst>
            <pc:docMk/>
            <pc:sldMk cId="1872934277" sldId="257"/>
            <ac:spMk id="18" creationId="{558DA214-7FDA-4C9D-A7CF-9AD725E290E1}"/>
          </ac:spMkLst>
        </pc:spChg>
        <pc:graphicFrameChg chg="mod">
          <ac:chgData name="theabigailhamilton@gmail.com" userId="18f788aadb808c98" providerId="LiveId" clId="{9C7B64A4-5796-4182-B06B-F863EDC01706}" dt="2021-11-30T13:16:33.630" v="16040"/>
          <ac:graphicFrameMkLst>
            <pc:docMk/>
            <pc:sldMk cId="1872934277" sldId="257"/>
            <ac:graphicFrameMk id="5" creationId="{70394DA6-C952-46AB-8312-B80C6320B895}"/>
          </ac:graphicFrameMkLst>
        </pc:graphicFrameChg>
      </pc:sldChg>
      <pc:sldChg chg="addSp delSp modSp mod setClrOvrMap delDesignElem">
        <pc:chgData name="theabigailhamilton@gmail.com" userId="18f788aadb808c98" providerId="LiveId" clId="{9C7B64A4-5796-4182-B06B-F863EDC01706}" dt="2021-11-30T10:15:46.312" v="10332" actId="1076"/>
        <pc:sldMkLst>
          <pc:docMk/>
          <pc:sldMk cId="1915696485" sldId="258"/>
        </pc:sldMkLst>
        <pc:spChg chg="mod">
          <ac:chgData name="theabigailhamilton@gmail.com" userId="18f788aadb808c98" providerId="LiveId" clId="{9C7B64A4-5796-4182-B06B-F863EDC01706}" dt="2021-11-30T10:15:46.312" v="10332" actId="1076"/>
          <ac:spMkLst>
            <pc:docMk/>
            <pc:sldMk cId="1915696485" sldId="258"/>
            <ac:spMk id="2" creationId="{BA473F27-0E35-4951-B1E1-F8DD481E42BE}"/>
          </ac:spMkLst>
        </pc:spChg>
        <pc:spChg chg="mod">
          <ac:chgData name="theabigailhamilton@gmail.com" userId="18f788aadb808c98" providerId="LiveId" clId="{9C7B64A4-5796-4182-B06B-F863EDC01706}" dt="2021-11-30T10:15:40.911" v="10331" actId="1076"/>
          <ac:spMkLst>
            <pc:docMk/>
            <pc:sldMk cId="1915696485" sldId="258"/>
            <ac:spMk id="3" creationId="{0071CE9E-9B3C-43EF-9590-B7B476FF382F}"/>
          </ac:spMkLst>
        </pc:spChg>
        <pc:spChg chg="add del">
          <ac:chgData name="theabigailhamilton@gmail.com" userId="18f788aadb808c98" providerId="LiveId" clId="{9C7B64A4-5796-4182-B06B-F863EDC01706}" dt="2021-11-30T06:55:41.559" v="925" actId="26606"/>
          <ac:spMkLst>
            <pc:docMk/>
            <pc:sldMk cId="1915696485" sldId="258"/>
            <ac:spMk id="28" creationId="{09A1C012-8297-4361-ACE8-A2509FB18911}"/>
          </ac:spMkLst>
        </pc:spChg>
        <pc:spChg chg="add del">
          <ac:chgData name="theabigailhamilton@gmail.com" userId="18f788aadb808c98" providerId="LiveId" clId="{9C7B64A4-5796-4182-B06B-F863EDC01706}" dt="2021-11-30T06:55:41.559" v="925" actId="26606"/>
          <ac:spMkLst>
            <pc:docMk/>
            <pc:sldMk cId="1915696485" sldId="258"/>
            <ac:spMk id="30" creationId="{4AA13AD3-0A4F-475A-BEBB-DEEFF5C096C3}"/>
          </ac:spMkLst>
        </pc:spChg>
        <pc:spChg chg="add del">
          <ac:chgData name="theabigailhamilton@gmail.com" userId="18f788aadb808c98" providerId="LiveId" clId="{9C7B64A4-5796-4182-B06B-F863EDC01706}" dt="2021-11-30T06:55:37.729" v="922" actId="26606"/>
          <ac:spMkLst>
            <pc:docMk/>
            <pc:sldMk cId="1915696485" sldId="258"/>
            <ac:spMk id="35" creationId="{EB6D1D7F-141C-4D8E-BFBA-D95B68E16385}"/>
          </ac:spMkLst>
        </pc:spChg>
        <pc:spChg chg="add del">
          <ac:chgData name="theabigailhamilton@gmail.com" userId="18f788aadb808c98" providerId="LiveId" clId="{9C7B64A4-5796-4182-B06B-F863EDC01706}" dt="2021-11-30T06:55:37.729" v="922" actId="26606"/>
          <ac:spMkLst>
            <pc:docMk/>
            <pc:sldMk cId="1915696485" sldId="258"/>
            <ac:spMk id="37" creationId="{558DA214-7FDA-4C9D-A7CF-9AD725E290E1}"/>
          </ac:spMkLst>
        </pc:spChg>
        <pc:spChg chg="add del">
          <ac:chgData name="theabigailhamilton@gmail.com" userId="18f788aadb808c98" providerId="LiveId" clId="{9C7B64A4-5796-4182-B06B-F863EDC01706}" dt="2021-11-30T06:55:41.527" v="924" actId="26606"/>
          <ac:spMkLst>
            <pc:docMk/>
            <pc:sldMk cId="1915696485" sldId="258"/>
            <ac:spMk id="39" creationId="{A77F89CE-BF52-4AF5-8B0B-7E9693734EDE}"/>
          </ac:spMkLst>
        </pc:spChg>
        <pc:spChg chg="add del">
          <ac:chgData name="theabigailhamilton@gmail.com" userId="18f788aadb808c98" providerId="LiveId" clId="{9C7B64A4-5796-4182-B06B-F863EDC01706}" dt="2021-11-30T06:55:41.527" v="924" actId="26606"/>
          <ac:spMkLst>
            <pc:docMk/>
            <pc:sldMk cId="1915696485" sldId="258"/>
            <ac:spMk id="40" creationId="{EB6D1D7F-141C-4D8E-BFBA-D95B68E16385}"/>
          </ac:spMkLst>
        </pc:spChg>
        <pc:spChg chg="add del">
          <ac:chgData name="theabigailhamilton@gmail.com" userId="18f788aadb808c98" providerId="LiveId" clId="{9C7B64A4-5796-4182-B06B-F863EDC01706}" dt="2021-11-30T06:55:41.527" v="924" actId="26606"/>
          <ac:spMkLst>
            <pc:docMk/>
            <pc:sldMk cId="1915696485" sldId="258"/>
            <ac:spMk id="41" creationId="{558DA214-7FDA-4C9D-A7CF-9AD725E290E1}"/>
          </ac:spMkLst>
        </pc:spChg>
        <pc:spChg chg="add del">
          <ac:chgData name="theabigailhamilton@gmail.com" userId="18f788aadb808c98" providerId="LiveId" clId="{9C7B64A4-5796-4182-B06B-F863EDC01706}" dt="2021-11-30T06:56:25.603" v="933" actId="26606"/>
          <ac:spMkLst>
            <pc:docMk/>
            <pc:sldMk cId="1915696485" sldId="258"/>
            <ac:spMk id="43" creationId="{EB6D1D7F-141C-4D8E-BFBA-D95B68E16385}"/>
          </ac:spMkLst>
        </pc:spChg>
        <pc:spChg chg="add del">
          <ac:chgData name="theabigailhamilton@gmail.com" userId="18f788aadb808c98" providerId="LiveId" clId="{9C7B64A4-5796-4182-B06B-F863EDC01706}" dt="2021-11-30T06:56:25.603" v="933" actId="26606"/>
          <ac:spMkLst>
            <pc:docMk/>
            <pc:sldMk cId="1915696485" sldId="258"/>
            <ac:spMk id="44" creationId="{558DA214-7FDA-4C9D-A7CF-9AD725E290E1}"/>
          </ac:spMkLst>
        </pc:spChg>
        <pc:spChg chg="add del">
          <ac:chgData name="theabigailhamilton@gmail.com" userId="18f788aadb808c98" providerId="LiveId" clId="{9C7B64A4-5796-4182-B06B-F863EDC01706}" dt="2021-11-30T06:56:15.740" v="928" actId="26606"/>
          <ac:spMkLst>
            <pc:docMk/>
            <pc:sldMk cId="1915696485" sldId="258"/>
            <ac:spMk id="49" creationId="{EB6D1D7F-141C-4D8E-BFBA-D95B68E16385}"/>
          </ac:spMkLst>
        </pc:spChg>
        <pc:spChg chg="add del">
          <ac:chgData name="theabigailhamilton@gmail.com" userId="18f788aadb808c98" providerId="LiveId" clId="{9C7B64A4-5796-4182-B06B-F863EDC01706}" dt="2021-11-30T06:56:15.740" v="928" actId="26606"/>
          <ac:spMkLst>
            <pc:docMk/>
            <pc:sldMk cId="1915696485" sldId="258"/>
            <ac:spMk id="51" creationId="{B7B54865-0417-4422-B63B-3E74C04CD741}"/>
          </ac:spMkLst>
        </pc:spChg>
        <pc:spChg chg="add del">
          <ac:chgData name="theabigailhamilton@gmail.com" userId="18f788aadb808c98" providerId="LiveId" clId="{9C7B64A4-5796-4182-B06B-F863EDC01706}" dt="2021-11-30T06:56:21.366" v="930" actId="26606"/>
          <ac:spMkLst>
            <pc:docMk/>
            <pc:sldMk cId="1915696485" sldId="258"/>
            <ac:spMk id="53" creationId="{EB6D1D7F-141C-4D8E-BFBA-D95B68E16385}"/>
          </ac:spMkLst>
        </pc:spChg>
        <pc:spChg chg="add del">
          <ac:chgData name="theabigailhamilton@gmail.com" userId="18f788aadb808c98" providerId="LiveId" clId="{9C7B64A4-5796-4182-B06B-F863EDC01706}" dt="2021-11-30T06:56:21.366" v="930" actId="26606"/>
          <ac:spMkLst>
            <pc:docMk/>
            <pc:sldMk cId="1915696485" sldId="258"/>
            <ac:spMk id="54" creationId="{245B42B6-26F8-4E25-839B-FB38F13BEFFC}"/>
          </ac:spMkLst>
        </pc:spChg>
        <pc:spChg chg="add del">
          <ac:chgData name="theabigailhamilton@gmail.com" userId="18f788aadb808c98" providerId="LiveId" clId="{9C7B64A4-5796-4182-B06B-F863EDC01706}" dt="2021-11-30T06:56:25.603" v="932" actId="26606"/>
          <ac:spMkLst>
            <pc:docMk/>
            <pc:sldMk cId="1915696485" sldId="258"/>
            <ac:spMk id="56" creationId="{EB6D1D7F-141C-4D8E-BFBA-D95B68E16385}"/>
          </ac:spMkLst>
        </pc:spChg>
        <pc:spChg chg="add del">
          <ac:chgData name="theabigailhamilton@gmail.com" userId="18f788aadb808c98" providerId="LiveId" clId="{9C7B64A4-5796-4182-B06B-F863EDC01706}" dt="2021-11-30T06:56:25.603" v="932" actId="26606"/>
          <ac:spMkLst>
            <pc:docMk/>
            <pc:sldMk cId="1915696485" sldId="258"/>
            <ac:spMk id="57" creationId="{558DA214-7FDA-4C9D-A7CF-9AD725E290E1}"/>
          </ac:spMkLst>
        </pc:spChg>
        <pc:spChg chg="add del">
          <ac:chgData name="theabigailhamilton@gmail.com" userId="18f788aadb808c98" providerId="LiveId" clId="{9C7B64A4-5796-4182-B06B-F863EDC01706}" dt="2021-11-30T06:56:25.603" v="932" actId="26606"/>
          <ac:spMkLst>
            <pc:docMk/>
            <pc:sldMk cId="1915696485" sldId="258"/>
            <ac:spMk id="58" creationId="{A77F89CE-BF52-4AF5-8B0B-7E9693734EDE}"/>
          </ac:spMkLst>
        </pc:spChg>
        <pc:spChg chg="add del">
          <ac:chgData name="theabigailhamilton@gmail.com" userId="18f788aadb808c98" providerId="LiveId" clId="{9C7B64A4-5796-4182-B06B-F863EDC01706}" dt="2021-11-30T06:56:53.032" v="975" actId="26606"/>
          <ac:spMkLst>
            <pc:docMk/>
            <pc:sldMk cId="1915696485" sldId="258"/>
            <ac:spMk id="60" creationId="{EB6D1D7F-141C-4D8E-BFBA-D95B68E16385}"/>
          </ac:spMkLst>
        </pc:spChg>
        <pc:spChg chg="add del">
          <ac:chgData name="theabigailhamilton@gmail.com" userId="18f788aadb808c98" providerId="LiveId" clId="{9C7B64A4-5796-4182-B06B-F863EDC01706}" dt="2021-11-30T06:56:53.032" v="975" actId="26606"/>
          <ac:spMkLst>
            <pc:docMk/>
            <pc:sldMk cId="1915696485" sldId="258"/>
            <ac:spMk id="61" creationId="{558DA214-7FDA-4C9D-A7CF-9AD725E290E1}"/>
          </ac:spMkLst>
        </pc:spChg>
        <pc:spChg chg="add">
          <ac:chgData name="theabigailhamilton@gmail.com" userId="18f788aadb808c98" providerId="LiveId" clId="{9C7B64A4-5796-4182-B06B-F863EDC01706}" dt="2021-11-30T06:56:53.032" v="975" actId="26606"/>
          <ac:spMkLst>
            <pc:docMk/>
            <pc:sldMk cId="1915696485" sldId="258"/>
            <ac:spMk id="66" creationId="{EB6D1D7F-141C-4D8E-BFBA-D95B68E16385}"/>
          </ac:spMkLst>
        </pc:spChg>
        <pc:spChg chg="add">
          <ac:chgData name="theabigailhamilton@gmail.com" userId="18f788aadb808c98" providerId="LiveId" clId="{9C7B64A4-5796-4182-B06B-F863EDC01706}" dt="2021-11-30T06:56:53.032" v="975" actId="26606"/>
          <ac:spMkLst>
            <pc:docMk/>
            <pc:sldMk cId="1915696485" sldId="258"/>
            <ac:spMk id="68" creationId="{558DA214-7FDA-4C9D-A7CF-9AD725E290E1}"/>
          </ac:spMkLst>
        </pc:spChg>
        <pc:picChg chg="mod ord">
          <ac:chgData name="theabigailhamilton@gmail.com" userId="18f788aadb808c98" providerId="LiveId" clId="{9C7B64A4-5796-4182-B06B-F863EDC01706}" dt="2021-11-30T06:56:53.032" v="975" actId="26606"/>
          <ac:picMkLst>
            <pc:docMk/>
            <pc:sldMk cId="1915696485" sldId="258"/>
            <ac:picMk id="15" creationId="{F916FB6A-B9E9-4BB7-B468-2034C52F82D5}"/>
          </ac:picMkLst>
        </pc:picChg>
      </pc:sldChg>
      <pc:sldChg chg="addSp delSp modSp mod delDesignElem">
        <pc:chgData name="theabigailhamilton@gmail.com" userId="18f788aadb808c98" providerId="LiveId" clId="{9C7B64A4-5796-4182-B06B-F863EDC01706}" dt="2021-11-30T10:16:15.877" v="10370" actId="1076"/>
        <pc:sldMkLst>
          <pc:docMk/>
          <pc:sldMk cId="976754093" sldId="259"/>
        </pc:sldMkLst>
        <pc:spChg chg="mod">
          <ac:chgData name="theabigailhamilton@gmail.com" userId="18f788aadb808c98" providerId="LiveId" clId="{9C7B64A4-5796-4182-B06B-F863EDC01706}" dt="2021-11-30T10:16:15.877" v="10370" actId="1076"/>
          <ac:spMkLst>
            <pc:docMk/>
            <pc:sldMk cId="976754093" sldId="259"/>
            <ac:spMk id="2" creationId="{FA1B8FAF-A21D-487D-8E29-9870B8C8F26B}"/>
          </ac:spMkLst>
        </pc:spChg>
        <pc:spChg chg="mod">
          <ac:chgData name="theabigailhamilton@gmail.com" userId="18f788aadb808c98" providerId="LiveId" clId="{9C7B64A4-5796-4182-B06B-F863EDC01706}" dt="2021-11-30T03:08:12.686" v="826" actId="20577"/>
          <ac:spMkLst>
            <pc:docMk/>
            <pc:sldMk cId="976754093" sldId="259"/>
            <ac:spMk id="3" creationId="{ED667CFF-6322-4040-8A00-89F70550E2A9}"/>
          </ac:spMkLst>
        </pc:spChg>
        <pc:spChg chg="add del">
          <ac:chgData name="theabigailhamilton@gmail.com" userId="18f788aadb808c98" providerId="LiveId" clId="{9C7B64A4-5796-4182-B06B-F863EDC01706}" dt="2021-11-29T20:40:47.717" v="275"/>
          <ac:spMkLst>
            <pc:docMk/>
            <pc:sldMk cId="976754093" sldId="259"/>
            <ac:spMk id="17" creationId="{09A1C012-8297-4361-ACE8-A2509FB18911}"/>
          </ac:spMkLst>
        </pc:spChg>
        <pc:spChg chg="add del">
          <ac:chgData name="theabigailhamilton@gmail.com" userId="18f788aadb808c98" providerId="LiveId" clId="{9C7B64A4-5796-4182-B06B-F863EDC01706}" dt="2021-11-29T20:40:47.717" v="275"/>
          <ac:spMkLst>
            <pc:docMk/>
            <pc:sldMk cId="976754093" sldId="259"/>
            <ac:spMk id="19" creationId="{4AA13AD3-0A4F-475A-BEBB-DEEFF5C096C3}"/>
          </ac:spMkLst>
        </pc:spChg>
        <pc:spChg chg="add del">
          <ac:chgData name="theabigailhamilton@gmail.com" userId="18f788aadb808c98" providerId="LiveId" clId="{9C7B64A4-5796-4182-B06B-F863EDC01706}" dt="2021-11-29T20:40:47.717" v="275"/>
          <ac:spMkLst>
            <pc:docMk/>
            <pc:sldMk cId="976754093" sldId="259"/>
            <ac:spMk id="21" creationId="{F3FB9C52-D876-47C4-B9DC-9A7EEEA2001E}"/>
          </ac:spMkLst>
        </pc:spChg>
      </pc:sldChg>
      <pc:sldChg chg="addSp delSp modSp mod delDesignElem">
        <pc:chgData name="theabigailhamilton@gmail.com" userId="18f788aadb808c98" providerId="LiveId" clId="{9C7B64A4-5796-4182-B06B-F863EDC01706}" dt="2021-11-30T09:52:21.999" v="8135" actId="20577"/>
        <pc:sldMkLst>
          <pc:docMk/>
          <pc:sldMk cId="194133922" sldId="260"/>
        </pc:sldMkLst>
        <pc:spChg chg="mod ord">
          <ac:chgData name="theabigailhamilton@gmail.com" userId="18f788aadb808c98" providerId="LiveId" clId="{9C7B64A4-5796-4182-B06B-F863EDC01706}" dt="2021-11-30T09:52:21.999" v="8135" actId="20577"/>
          <ac:spMkLst>
            <pc:docMk/>
            <pc:sldMk cId="194133922" sldId="260"/>
            <ac:spMk id="2" creationId="{A4F5FE36-5080-42F3-8523-F5F4472AF20C}"/>
          </ac:spMkLst>
        </pc:spChg>
        <pc:spChg chg="del">
          <ac:chgData name="theabigailhamilton@gmail.com" userId="18f788aadb808c98" providerId="LiveId" clId="{9C7B64A4-5796-4182-B06B-F863EDC01706}" dt="2021-11-29T20:50:19.917" v="565" actId="931"/>
          <ac:spMkLst>
            <pc:docMk/>
            <pc:sldMk cId="194133922" sldId="260"/>
            <ac:spMk id="3" creationId="{C0A3225F-6139-41EC-8678-4CCBC263DC88}"/>
          </ac:spMkLst>
        </pc:spChg>
        <pc:spChg chg="add del">
          <ac:chgData name="theabigailhamilton@gmail.com" userId="18f788aadb808c98" providerId="LiveId" clId="{9C7B64A4-5796-4182-B06B-F863EDC01706}" dt="2021-11-29T20:50:37.921" v="572" actId="26606"/>
          <ac:spMkLst>
            <pc:docMk/>
            <pc:sldMk cId="194133922" sldId="260"/>
            <ac:spMk id="15" creationId="{EB6D1D7F-141C-4D8E-BFBA-D95B68E16385}"/>
          </ac:spMkLst>
        </pc:spChg>
        <pc:spChg chg="add del">
          <ac:chgData name="theabigailhamilton@gmail.com" userId="18f788aadb808c98" providerId="LiveId" clId="{9C7B64A4-5796-4182-B06B-F863EDC01706}" dt="2021-11-29T20:50:37.921" v="572" actId="26606"/>
          <ac:spMkLst>
            <pc:docMk/>
            <pc:sldMk cId="194133922" sldId="260"/>
            <ac:spMk id="17" creationId="{558DA214-7FDA-4C9D-A7CF-9AD725E290E1}"/>
          </ac:spMkLst>
        </pc:spChg>
        <pc:spChg chg="add del">
          <ac:chgData name="theabigailhamilton@gmail.com" userId="18f788aadb808c98" providerId="LiveId" clId="{9C7B64A4-5796-4182-B06B-F863EDC01706}" dt="2021-11-29T20:50:30.358" v="569" actId="26606"/>
          <ac:spMkLst>
            <pc:docMk/>
            <pc:sldMk cId="194133922" sldId="260"/>
            <ac:spMk id="22" creationId="{09A1C012-8297-4361-ACE8-A2509FB18911}"/>
          </ac:spMkLst>
        </pc:spChg>
        <pc:spChg chg="add del">
          <ac:chgData name="theabigailhamilton@gmail.com" userId="18f788aadb808c98" providerId="LiveId" clId="{9C7B64A4-5796-4182-B06B-F863EDC01706}" dt="2021-11-29T20:50:30.358" v="569" actId="26606"/>
          <ac:spMkLst>
            <pc:docMk/>
            <pc:sldMk cId="194133922" sldId="260"/>
            <ac:spMk id="24" creationId="{4AA13AD3-0A4F-475A-BEBB-DEEFF5C096C3}"/>
          </ac:spMkLst>
        </pc:spChg>
        <pc:spChg chg="add del">
          <ac:chgData name="theabigailhamilton@gmail.com" userId="18f788aadb808c98" providerId="LiveId" clId="{9C7B64A4-5796-4182-B06B-F863EDC01706}" dt="2021-11-29T20:50:30.358" v="569" actId="26606"/>
          <ac:spMkLst>
            <pc:docMk/>
            <pc:sldMk cId="194133922" sldId="260"/>
            <ac:spMk id="26" creationId="{1C2F3FA0-960A-435A-AC72-8ADCBF50F7D2}"/>
          </ac:spMkLst>
        </pc:spChg>
        <pc:spChg chg="add del">
          <ac:chgData name="theabigailhamilton@gmail.com" userId="18f788aadb808c98" providerId="LiveId" clId="{9C7B64A4-5796-4182-B06B-F863EDC01706}" dt="2021-11-29T20:50:37.921" v="571" actId="26606"/>
          <ac:spMkLst>
            <pc:docMk/>
            <pc:sldMk cId="194133922" sldId="260"/>
            <ac:spMk id="28" creationId="{09A1C012-8297-4361-ACE8-A2509FB18911}"/>
          </ac:spMkLst>
        </pc:spChg>
        <pc:spChg chg="add del">
          <ac:chgData name="theabigailhamilton@gmail.com" userId="18f788aadb808c98" providerId="LiveId" clId="{9C7B64A4-5796-4182-B06B-F863EDC01706}" dt="2021-11-29T20:50:37.921" v="571" actId="26606"/>
          <ac:spMkLst>
            <pc:docMk/>
            <pc:sldMk cId="194133922" sldId="260"/>
            <ac:spMk id="29" creationId="{4AA13AD3-0A4F-475A-BEBB-DEEFF5C096C3}"/>
          </ac:spMkLst>
        </pc:spChg>
        <pc:spChg chg="add del">
          <ac:chgData name="theabigailhamilton@gmail.com" userId="18f788aadb808c98" providerId="LiveId" clId="{9C7B64A4-5796-4182-B06B-F863EDC01706}" dt="2021-11-29T20:50:37.921" v="571" actId="26606"/>
          <ac:spMkLst>
            <pc:docMk/>
            <pc:sldMk cId="194133922" sldId="260"/>
            <ac:spMk id="30" creationId="{365A786E-9028-443F-8713-B9552D9A2355}"/>
          </ac:spMkLst>
        </pc:spChg>
        <pc:spChg chg="add">
          <ac:chgData name="theabigailhamilton@gmail.com" userId="18f788aadb808c98" providerId="LiveId" clId="{9C7B64A4-5796-4182-B06B-F863EDC01706}" dt="2021-11-29T20:50:37.921" v="572" actId="26606"/>
          <ac:spMkLst>
            <pc:docMk/>
            <pc:sldMk cId="194133922" sldId="260"/>
            <ac:spMk id="32" creationId="{09A1C012-8297-4361-ACE8-A2509FB18911}"/>
          </ac:spMkLst>
        </pc:spChg>
        <pc:spChg chg="add">
          <ac:chgData name="theabigailhamilton@gmail.com" userId="18f788aadb808c98" providerId="LiveId" clId="{9C7B64A4-5796-4182-B06B-F863EDC01706}" dt="2021-11-29T20:50:37.921" v="572" actId="26606"/>
          <ac:spMkLst>
            <pc:docMk/>
            <pc:sldMk cId="194133922" sldId="260"/>
            <ac:spMk id="33" creationId="{4AA13AD3-0A4F-475A-BEBB-DEEFF5C096C3}"/>
          </ac:spMkLst>
        </pc:spChg>
        <pc:spChg chg="add">
          <ac:chgData name="theabigailhamilton@gmail.com" userId="18f788aadb808c98" providerId="LiveId" clId="{9C7B64A4-5796-4182-B06B-F863EDC01706}" dt="2021-11-29T20:50:37.921" v="572" actId="26606"/>
          <ac:spMkLst>
            <pc:docMk/>
            <pc:sldMk cId="194133922" sldId="260"/>
            <ac:spMk id="34" creationId="{5816E978-1809-4EE5-9DFC-90ECA301A7BA}"/>
          </ac:spMkLst>
        </pc:spChg>
        <pc:picChg chg="add mod">
          <ac:chgData name="theabigailhamilton@gmail.com" userId="18f788aadb808c98" providerId="LiveId" clId="{9C7B64A4-5796-4182-B06B-F863EDC01706}" dt="2021-11-29T20:50:37.921" v="572" actId="26606"/>
          <ac:picMkLst>
            <pc:docMk/>
            <pc:sldMk cId="194133922" sldId="260"/>
            <ac:picMk id="5" creationId="{68264AF3-8E0C-4D4F-B4E2-D8D3095E3724}"/>
          </ac:picMkLst>
        </pc:picChg>
      </pc:sldChg>
      <pc:sldChg chg="addSp delSp modSp mod addAnim setClrOvrMap delDesignElem">
        <pc:chgData name="theabigailhamilton@gmail.com" userId="18f788aadb808c98" providerId="LiveId" clId="{9C7B64A4-5796-4182-B06B-F863EDC01706}" dt="2021-11-29T21:03:46.512" v="646" actId="26606"/>
        <pc:sldMkLst>
          <pc:docMk/>
          <pc:sldMk cId="2503594887" sldId="261"/>
        </pc:sldMkLst>
        <pc:spChg chg="mod ord">
          <ac:chgData name="theabigailhamilton@gmail.com" userId="18f788aadb808c98" providerId="LiveId" clId="{9C7B64A4-5796-4182-B06B-F863EDC01706}" dt="2021-11-29T21:03:46.512" v="646" actId="26606"/>
          <ac:spMkLst>
            <pc:docMk/>
            <pc:sldMk cId="2503594887" sldId="261"/>
            <ac:spMk id="2" creationId="{C3BC96D9-E8CE-427D-AA53-C05BB6DA81B4}"/>
          </ac:spMkLst>
        </pc:spChg>
        <pc:spChg chg="add del">
          <ac:chgData name="theabigailhamilton@gmail.com" userId="18f788aadb808c98" providerId="LiveId" clId="{9C7B64A4-5796-4182-B06B-F863EDC01706}" dt="2021-11-29T20:58:28.930" v="595" actId="26606"/>
          <ac:spMkLst>
            <pc:docMk/>
            <pc:sldMk cId="2503594887" sldId="261"/>
            <ac:spMk id="8" creationId="{09A1C012-8297-4361-ACE8-A2509FB18911}"/>
          </ac:spMkLst>
        </pc:spChg>
        <pc:spChg chg="add del">
          <ac:chgData name="theabigailhamilton@gmail.com" userId="18f788aadb808c98" providerId="LiveId" clId="{9C7B64A4-5796-4182-B06B-F863EDC01706}" dt="2021-11-29T20:58:28.930" v="595" actId="26606"/>
          <ac:spMkLst>
            <pc:docMk/>
            <pc:sldMk cId="2503594887" sldId="261"/>
            <ac:spMk id="10" creationId="{4AA13AD3-0A4F-475A-BEBB-DEEFF5C096C3}"/>
          </ac:spMkLst>
        </pc:spChg>
        <pc:spChg chg="add del">
          <ac:chgData name="theabigailhamilton@gmail.com" userId="18f788aadb808c98" providerId="LiveId" clId="{9C7B64A4-5796-4182-B06B-F863EDC01706}" dt="2021-11-29T20:58:28.930" v="595" actId="26606"/>
          <ac:spMkLst>
            <pc:docMk/>
            <pc:sldMk cId="2503594887" sldId="261"/>
            <ac:spMk id="12" creationId="{F3FB9C52-D876-47C4-B9DC-9A7EEEA2001E}"/>
          </ac:spMkLst>
        </pc:spChg>
        <pc:spChg chg="add del">
          <ac:chgData name="theabigailhamilton@gmail.com" userId="18f788aadb808c98" providerId="LiveId" clId="{9C7B64A4-5796-4182-B06B-F863EDC01706}" dt="2021-11-29T20:58:28.914" v="594" actId="26606"/>
          <ac:spMkLst>
            <pc:docMk/>
            <pc:sldMk cId="2503594887" sldId="261"/>
            <ac:spMk id="17" creationId="{09A1C012-8297-4361-ACE8-A2509FB18911}"/>
          </ac:spMkLst>
        </pc:spChg>
        <pc:spChg chg="add del">
          <ac:chgData name="theabigailhamilton@gmail.com" userId="18f788aadb808c98" providerId="LiveId" clId="{9C7B64A4-5796-4182-B06B-F863EDC01706}" dt="2021-11-29T20:58:28.914" v="594" actId="26606"/>
          <ac:spMkLst>
            <pc:docMk/>
            <pc:sldMk cId="2503594887" sldId="261"/>
            <ac:spMk id="19" creationId="{4AA13AD3-0A4F-475A-BEBB-DEEFF5C096C3}"/>
          </ac:spMkLst>
        </pc:spChg>
        <pc:spChg chg="add del">
          <ac:chgData name="theabigailhamilton@gmail.com" userId="18f788aadb808c98" providerId="LiveId" clId="{9C7B64A4-5796-4182-B06B-F863EDC01706}" dt="2021-11-29T20:58:28.914" v="594" actId="26606"/>
          <ac:spMkLst>
            <pc:docMk/>
            <pc:sldMk cId="2503594887" sldId="261"/>
            <ac:spMk id="21" creationId="{D65E0E3C-32F3-480B-9842-7611BBE2EE9F}"/>
          </ac:spMkLst>
        </pc:spChg>
        <pc:spChg chg="add del">
          <ac:chgData name="theabigailhamilton@gmail.com" userId="18f788aadb808c98" providerId="LiveId" clId="{9C7B64A4-5796-4182-B06B-F863EDC01706}" dt="2021-11-29T20:59:06.845" v="608" actId="26606"/>
          <ac:spMkLst>
            <pc:docMk/>
            <pc:sldMk cId="2503594887" sldId="261"/>
            <ac:spMk id="23" creationId="{09A1C012-8297-4361-ACE8-A2509FB18911}"/>
          </ac:spMkLst>
        </pc:spChg>
        <pc:spChg chg="add del">
          <ac:chgData name="theabigailhamilton@gmail.com" userId="18f788aadb808c98" providerId="LiveId" clId="{9C7B64A4-5796-4182-B06B-F863EDC01706}" dt="2021-11-29T20:59:06.845" v="608" actId="26606"/>
          <ac:spMkLst>
            <pc:docMk/>
            <pc:sldMk cId="2503594887" sldId="261"/>
            <ac:spMk id="24" creationId="{4AA13AD3-0A4F-475A-BEBB-DEEFF5C096C3}"/>
          </ac:spMkLst>
        </pc:spChg>
        <pc:spChg chg="add del">
          <ac:chgData name="theabigailhamilton@gmail.com" userId="18f788aadb808c98" providerId="LiveId" clId="{9C7B64A4-5796-4182-B06B-F863EDC01706}" dt="2021-11-29T20:59:06.845" v="608" actId="26606"/>
          <ac:spMkLst>
            <pc:docMk/>
            <pc:sldMk cId="2503594887" sldId="261"/>
            <ac:spMk id="25" creationId="{205BB74C-33FB-4335-8808-49E247F7BF75}"/>
          </ac:spMkLst>
        </pc:spChg>
        <pc:spChg chg="add del">
          <ac:chgData name="theabigailhamilton@gmail.com" userId="18f788aadb808c98" providerId="LiveId" clId="{9C7B64A4-5796-4182-B06B-F863EDC01706}" dt="2021-11-29T20:58:55.722" v="601" actId="26606"/>
          <ac:spMkLst>
            <pc:docMk/>
            <pc:sldMk cId="2503594887" sldId="261"/>
            <ac:spMk id="30" creationId="{09A1C012-8297-4361-ACE8-A2509FB18911}"/>
          </ac:spMkLst>
        </pc:spChg>
        <pc:spChg chg="add del">
          <ac:chgData name="theabigailhamilton@gmail.com" userId="18f788aadb808c98" providerId="LiveId" clId="{9C7B64A4-5796-4182-B06B-F863EDC01706}" dt="2021-11-29T20:58:55.722" v="601" actId="26606"/>
          <ac:spMkLst>
            <pc:docMk/>
            <pc:sldMk cId="2503594887" sldId="261"/>
            <ac:spMk id="32" creationId="{4AA13AD3-0A4F-475A-BEBB-DEEFF5C096C3}"/>
          </ac:spMkLst>
        </pc:spChg>
        <pc:spChg chg="add del">
          <ac:chgData name="theabigailhamilton@gmail.com" userId="18f788aadb808c98" providerId="LiveId" clId="{9C7B64A4-5796-4182-B06B-F863EDC01706}" dt="2021-11-29T20:58:55.722" v="601" actId="26606"/>
          <ac:spMkLst>
            <pc:docMk/>
            <pc:sldMk cId="2503594887" sldId="261"/>
            <ac:spMk id="34" creationId="{5816E978-1809-4EE5-9DFC-90ECA301A7BA}"/>
          </ac:spMkLst>
        </pc:spChg>
        <pc:spChg chg="add del">
          <ac:chgData name="theabigailhamilton@gmail.com" userId="18f788aadb808c98" providerId="LiveId" clId="{9C7B64A4-5796-4182-B06B-F863EDC01706}" dt="2021-11-29T20:58:58.092" v="603" actId="26606"/>
          <ac:spMkLst>
            <pc:docMk/>
            <pc:sldMk cId="2503594887" sldId="261"/>
            <ac:spMk id="36" creationId="{09A1C012-8297-4361-ACE8-A2509FB18911}"/>
          </ac:spMkLst>
        </pc:spChg>
        <pc:spChg chg="add del">
          <ac:chgData name="theabigailhamilton@gmail.com" userId="18f788aadb808c98" providerId="LiveId" clId="{9C7B64A4-5796-4182-B06B-F863EDC01706}" dt="2021-11-29T20:58:58.092" v="603" actId="26606"/>
          <ac:spMkLst>
            <pc:docMk/>
            <pc:sldMk cId="2503594887" sldId="261"/>
            <ac:spMk id="37" creationId="{4AA13AD3-0A4F-475A-BEBB-DEEFF5C096C3}"/>
          </ac:spMkLst>
        </pc:spChg>
        <pc:spChg chg="add del">
          <ac:chgData name="theabigailhamilton@gmail.com" userId="18f788aadb808c98" providerId="LiveId" clId="{9C7B64A4-5796-4182-B06B-F863EDC01706}" dt="2021-11-29T20:58:58.092" v="603" actId="26606"/>
          <ac:spMkLst>
            <pc:docMk/>
            <pc:sldMk cId="2503594887" sldId="261"/>
            <ac:spMk id="38" creationId="{1C2F3FA0-960A-435A-AC72-8ADCBF50F7D2}"/>
          </ac:spMkLst>
        </pc:spChg>
        <pc:spChg chg="add del">
          <ac:chgData name="theabigailhamilton@gmail.com" userId="18f788aadb808c98" providerId="LiveId" clId="{9C7B64A4-5796-4182-B06B-F863EDC01706}" dt="2021-11-29T20:59:03.274" v="605" actId="26606"/>
          <ac:spMkLst>
            <pc:docMk/>
            <pc:sldMk cId="2503594887" sldId="261"/>
            <ac:spMk id="40" creationId="{09A1C012-8297-4361-ACE8-A2509FB18911}"/>
          </ac:spMkLst>
        </pc:spChg>
        <pc:spChg chg="add del">
          <ac:chgData name="theabigailhamilton@gmail.com" userId="18f788aadb808c98" providerId="LiveId" clId="{9C7B64A4-5796-4182-B06B-F863EDC01706}" dt="2021-11-29T20:59:03.274" v="605" actId="26606"/>
          <ac:spMkLst>
            <pc:docMk/>
            <pc:sldMk cId="2503594887" sldId="261"/>
            <ac:spMk id="41" creationId="{4AA13AD3-0A4F-475A-BEBB-DEEFF5C096C3}"/>
          </ac:spMkLst>
        </pc:spChg>
        <pc:spChg chg="add del">
          <ac:chgData name="theabigailhamilton@gmail.com" userId="18f788aadb808c98" providerId="LiveId" clId="{9C7B64A4-5796-4182-B06B-F863EDC01706}" dt="2021-11-29T20:59:03.274" v="605" actId="26606"/>
          <ac:spMkLst>
            <pc:docMk/>
            <pc:sldMk cId="2503594887" sldId="261"/>
            <ac:spMk id="42" creationId="{365A786E-9028-443F-8713-B9552D9A2355}"/>
          </ac:spMkLst>
        </pc:spChg>
        <pc:spChg chg="add del">
          <ac:chgData name="theabigailhamilton@gmail.com" userId="18f788aadb808c98" providerId="LiveId" clId="{9C7B64A4-5796-4182-B06B-F863EDC01706}" dt="2021-11-29T20:59:06.798" v="607" actId="26606"/>
          <ac:spMkLst>
            <pc:docMk/>
            <pc:sldMk cId="2503594887" sldId="261"/>
            <ac:spMk id="44" creationId="{09A1C012-8297-4361-ACE8-A2509FB18911}"/>
          </ac:spMkLst>
        </pc:spChg>
        <pc:spChg chg="add del">
          <ac:chgData name="theabigailhamilton@gmail.com" userId="18f788aadb808c98" providerId="LiveId" clId="{9C7B64A4-5796-4182-B06B-F863EDC01706}" dt="2021-11-29T20:59:06.798" v="607" actId="26606"/>
          <ac:spMkLst>
            <pc:docMk/>
            <pc:sldMk cId="2503594887" sldId="261"/>
            <ac:spMk id="45" creationId="{4AA13AD3-0A4F-475A-BEBB-DEEFF5C096C3}"/>
          </ac:spMkLst>
        </pc:spChg>
        <pc:spChg chg="add del">
          <ac:chgData name="theabigailhamilton@gmail.com" userId="18f788aadb808c98" providerId="LiveId" clId="{9C7B64A4-5796-4182-B06B-F863EDC01706}" dt="2021-11-29T20:59:06.798" v="607" actId="26606"/>
          <ac:spMkLst>
            <pc:docMk/>
            <pc:sldMk cId="2503594887" sldId="261"/>
            <ac:spMk id="46" creationId="{1C2F3FA0-960A-435A-AC72-8ADCBF50F7D2}"/>
          </ac:spMkLst>
        </pc:spChg>
        <pc:spChg chg="add del">
          <ac:chgData name="theabigailhamilton@gmail.com" userId="18f788aadb808c98" providerId="LiveId" clId="{9C7B64A4-5796-4182-B06B-F863EDC01706}" dt="2021-11-29T21:03:46.512" v="646" actId="26606"/>
          <ac:spMkLst>
            <pc:docMk/>
            <pc:sldMk cId="2503594887" sldId="261"/>
            <ac:spMk id="48" creationId="{09A1C012-8297-4361-ACE8-A2509FB18911}"/>
          </ac:spMkLst>
        </pc:spChg>
        <pc:spChg chg="add del">
          <ac:chgData name="theabigailhamilton@gmail.com" userId="18f788aadb808c98" providerId="LiveId" clId="{9C7B64A4-5796-4182-B06B-F863EDC01706}" dt="2021-11-29T21:03:46.512" v="646" actId="26606"/>
          <ac:spMkLst>
            <pc:docMk/>
            <pc:sldMk cId="2503594887" sldId="261"/>
            <ac:spMk id="49" creationId="{4AA13AD3-0A4F-475A-BEBB-DEEFF5C096C3}"/>
          </ac:spMkLst>
        </pc:spChg>
        <pc:spChg chg="add del">
          <ac:chgData name="theabigailhamilton@gmail.com" userId="18f788aadb808c98" providerId="LiveId" clId="{9C7B64A4-5796-4182-B06B-F863EDC01706}" dt="2021-11-29T21:03:46.512" v="646" actId="26606"/>
          <ac:spMkLst>
            <pc:docMk/>
            <pc:sldMk cId="2503594887" sldId="261"/>
            <ac:spMk id="50" creationId="{5816E978-1809-4EE5-9DFC-90ECA301A7BA}"/>
          </ac:spMkLst>
        </pc:spChg>
        <pc:spChg chg="add del">
          <ac:chgData name="theabigailhamilton@gmail.com" userId="18f788aadb808c98" providerId="LiveId" clId="{9C7B64A4-5796-4182-B06B-F863EDC01706}" dt="2021-11-29T21:03:43.873" v="644" actId="26606"/>
          <ac:spMkLst>
            <pc:docMk/>
            <pc:sldMk cId="2503594887" sldId="261"/>
            <ac:spMk id="55" creationId="{09A1C012-8297-4361-ACE8-A2509FB18911}"/>
          </ac:spMkLst>
        </pc:spChg>
        <pc:spChg chg="add del">
          <ac:chgData name="theabigailhamilton@gmail.com" userId="18f788aadb808c98" providerId="LiveId" clId="{9C7B64A4-5796-4182-B06B-F863EDC01706}" dt="2021-11-29T21:03:43.873" v="644" actId="26606"/>
          <ac:spMkLst>
            <pc:docMk/>
            <pc:sldMk cId="2503594887" sldId="261"/>
            <ac:spMk id="57" creationId="{4AA13AD3-0A4F-475A-BEBB-DEEFF5C096C3}"/>
          </ac:spMkLst>
        </pc:spChg>
        <pc:spChg chg="add del">
          <ac:chgData name="theabigailhamilton@gmail.com" userId="18f788aadb808c98" providerId="LiveId" clId="{9C7B64A4-5796-4182-B06B-F863EDC01706}" dt="2021-11-29T21:03:43.873" v="644" actId="26606"/>
          <ac:spMkLst>
            <pc:docMk/>
            <pc:sldMk cId="2503594887" sldId="261"/>
            <ac:spMk id="59" creationId="{D65E0E3C-32F3-480B-9842-7611BBE2EE9F}"/>
          </ac:spMkLst>
        </pc:spChg>
        <pc:spChg chg="add del">
          <ac:chgData name="theabigailhamilton@gmail.com" userId="18f788aadb808c98" providerId="LiveId" clId="{9C7B64A4-5796-4182-B06B-F863EDC01706}" dt="2021-11-29T21:03:46.512" v="646" actId="26606"/>
          <ac:spMkLst>
            <pc:docMk/>
            <pc:sldMk cId="2503594887" sldId="261"/>
            <ac:spMk id="61" creationId="{09A1C012-8297-4361-ACE8-A2509FB18911}"/>
          </ac:spMkLst>
        </pc:spChg>
        <pc:spChg chg="add del">
          <ac:chgData name="theabigailhamilton@gmail.com" userId="18f788aadb808c98" providerId="LiveId" clId="{9C7B64A4-5796-4182-B06B-F863EDC01706}" dt="2021-11-29T21:03:46.512" v="646" actId="26606"/>
          <ac:spMkLst>
            <pc:docMk/>
            <pc:sldMk cId="2503594887" sldId="261"/>
            <ac:spMk id="62" creationId="{4AA13AD3-0A4F-475A-BEBB-DEEFF5C096C3}"/>
          </ac:spMkLst>
        </pc:spChg>
        <pc:spChg chg="add del">
          <ac:chgData name="theabigailhamilton@gmail.com" userId="18f788aadb808c98" providerId="LiveId" clId="{9C7B64A4-5796-4182-B06B-F863EDC01706}" dt="2021-11-29T21:03:46.512" v="646" actId="26606"/>
          <ac:spMkLst>
            <pc:docMk/>
            <pc:sldMk cId="2503594887" sldId="261"/>
            <ac:spMk id="63" creationId="{5816E978-1809-4EE5-9DFC-90ECA301A7BA}"/>
          </ac:spMkLst>
        </pc:spChg>
        <pc:picChg chg="add mod">
          <ac:chgData name="theabigailhamilton@gmail.com" userId="18f788aadb808c98" providerId="LiveId" clId="{9C7B64A4-5796-4182-B06B-F863EDC01706}" dt="2021-11-29T21:03:46.512" v="646" actId="26606"/>
          <ac:picMkLst>
            <pc:docMk/>
            <pc:sldMk cId="2503594887" sldId="261"/>
            <ac:picMk id="4" creationId="{6BE42E21-3B73-4552-BF56-8889EA58E1E8}"/>
          </ac:picMkLst>
        </pc:picChg>
      </pc:sldChg>
      <pc:sldChg chg="addSp delSp modSp new del mod setBg setClrOvrMap delDesignElem">
        <pc:chgData name="theabigailhamilton@gmail.com" userId="18f788aadb808c98" providerId="LiveId" clId="{9C7B64A4-5796-4182-B06B-F863EDC01706}" dt="2021-11-30T12:49:26.974" v="14265" actId="2696"/>
        <pc:sldMkLst>
          <pc:docMk/>
          <pc:sldMk cId="667994088" sldId="262"/>
        </pc:sldMkLst>
        <pc:spChg chg="mod ord">
          <ac:chgData name="theabigailhamilton@gmail.com" userId="18f788aadb808c98" providerId="LiveId" clId="{9C7B64A4-5796-4182-B06B-F863EDC01706}" dt="2021-11-29T21:09:08.976" v="722" actId="20577"/>
          <ac:spMkLst>
            <pc:docMk/>
            <pc:sldMk cId="667994088" sldId="262"/>
            <ac:spMk id="2" creationId="{164EA980-DD0A-4E54-8F95-6F9C4D4C8801}"/>
          </ac:spMkLst>
        </pc:spChg>
        <pc:spChg chg="add del">
          <ac:chgData name="theabigailhamilton@gmail.com" userId="18f788aadb808c98" providerId="LiveId" clId="{9C7B64A4-5796-4182-B06B-F863EDC01706}" dt="2021-11-29T20:36:57.635" v="230" actId="26606"/>
          <ac:spMkLst>
            <pc:docMk/>
            <pc:sldMk cId="667994088" sldId="262"/>
            <ac:spMk id="3" creationId="{74A89282-C394-4010-BBEC-D3AA891FF215}"/>
          </ac:spMkLst>
        </pc:spChg>
        <pc:spChg chg="add del">
          <ac:chgData name="theabigailhamilton@gmail.com" userId="18f788aadb808c98" providerId="LiveId" clId="{9C7B64A4-5796-4182-B06B-F863EDC01706}" dt="2021-11-29T20:36:52.693" v="227" actId="26606"/>
          <ac:spMkLst>
            <pc:docMk/>
            <pc:sldMk cId="667994088" sldId="262"/>
            <ac:spMk id="8" creationId="{09A1C012-8297-4361-ACE8-A2509FB18911}"/>
          </ac:spMkLst>
        </pc:spChg>
        <pc:spChg chg="add del">
          <ac:chgData name="theabigailhamilton@gmail.com" userId="18f788aadb808c98" providerId="LiveId" clId="{9C7B64A4-5796-4182-B06B-F863EDC01706}" dt="2021-11-29T20:36:52.693" v="227" actId="26606"/>
          <ac:spMkLst>
            <pc:docMk/>
            <pc:sldMk cId="667994088" sldId="262"/>
            <ac:spMk id="10" creationId="{4AA13AD3-0A4F-475A-BEBB-DEEFF5C096C3}"/>
          </ac:spMkLst>
        </pc:spChg>
        <pc:spChg chg="add del">
          <ac:chgData name="theabigailhamilton@gmail.com" userId="18f788aadb808c98" providerId="LiveId" clId="{9C7B64A4-5796-4182-B06B-F863EDC01706}" dt="2021-11-29T20:36:52.693" v="227" actId="26606"/>
          <ac:spMkLst>
            <pc:docMk/>
            <pc:sldMk cId="667994088" sldId="262"/>
            <ac:spMk id="12" creationId="{D65E0E3C-32F3-480B-9842-7611BBE2EE9F}"/>
          </ac:spMkLst>
        </pc:spChg>
        <pc:spChg chg="add del">
          <ac:chgData name="theabigailhamilton@gmail.com" userId="18f788aadb808c98" providerId="LiveId" clId="{9C7B64A4-5796-4182-B06B-F863EDC01706}" dt="2021-11-29T20:36:57.632" v="229" actId="26606"/>
          <ac:spMkLst>
            <pc:docMk/>
            <pc:sldMk cId="667994088" sldId="262"/>
            <ac:spMk id="14" creationId="{EB6D1D7F-141C-4D8E-BFBA-D95B68E16385}"/>
          </ac:spMkLst>
        </pc:spChg>
        <pc:spChg chg="add del">
          <ac:chgData name="theabigailhamilton@gmail.com" userId="18f788aadb808c98" providerId="LiveId" clId="{9C7B64A4-5796-4182-B06B-F863EDC01706}" dt="2021-11-29T20:36:57.632" v="229" actId="26606"/>
          <ac:spMkLst>
            <pc:docMk/>
            <pc:sldMk cId="667994088" sldId="262"/>
            <ac:spMk id="15" creationId="{558DA214-7FDA-4C9D-A7CF-9AD725E290E1}"/>
          </ac:spMkLst>
        </pc:spChg>
        <pc:spChg chg="add del">
          <ac:chgData name="theabigailhamilton@gmail.com" userId="18f788aadb808c98" providerId="LiveId" clId="{9C7B64A4-5796-4182-B06B-F863EDC01706}" dt="2021-11-29T20:36:57.632" v="229" actId="26606"/>
          <ac:spMkLst>
            <pc:docMk/>
            <pc:sldMk cId="667994088" sldId="262"/>
            <ac:spMk id="16" creationId="{74A89282-C394-4010-BBEC-D3AA891FF215}"/>
          </ac:spMkLst>
        </pc:spChg>
        <pc:spChg chg="add del">
          <ac:chgData name="theabigailhamilton@gmail.com" userId="18f788aadb808c98" providerId="LiveId" clId="{9C7B64A4-5796-4182-B06B-F863EDC01706}" dt="2021-11-29T20:47:39.331" v="558" actId="26606"/>
          <ac:spMkLst>
            <pc:docMk/>
            <pc:sldMk cId="667994088" sldId="262"/>
            <ac:spMk id="18" creationId="{EB6D1D7F-141C-4D8E-BFBA-D95B68E16385}"/>
          </ac:spMkLst>
        </pc:spChg>
        <pc:spChg chg="add del">
          <ac:chgData name="theabigailhamilton@gmail.com" userId="18f788aadb808c98" providerId="LiveId" clId="{9C7B64A4-5796-4182-B06B-F863EDC01706}" dt="2021-11-29T20:47:39.331" v="558" actId="26606"/>
          <ac:spMkLst>
            <pc:docMk/>
            <pc:sldMk cId="667994088" sldId="262"/>
            <ac:spMk id="19" creationId="{27248369-464E-49D1-91FC-BC34A50A66D2}"/>
          </ac:spMkLst>
        </pc:spChg>
        <pc:spChg chg="add del mod">
          <ac:chgData name="theabigailhamilton@gmail.com" userId="18f788aadb808c98" providerId="LiveId" clId="{9C7B64A4-5796-4182-B06B-F863EDC01706}" dt="2021-11-29T21:02:37.712" v="628" actId="931"/>
          <ac:spMkLst>
            <pc:docMk/>
            <pc:sldMk cId="667994088" sldId="262"/>
            <ac:spMk id="20" creationId="{74A89282-C394-4010-BBEC-D3AA891FF215}"/>
          </ac:spMkLst>
        </pc:spChg>
        <pc:spChg chg="add del">
          <ac:chgData name="theabigailhamilton@gmail.com" userId="18f788aadb808c98" providerId="LiveId" clId="{9C7B64A4-5796-4182-B06B-F863EDC01706}" dt="2021-11-29T20:47:39.323" v="557" actId="26606"/>
          <ac:spMkLst>
            <pc:docMk/>
            <pc:sldMk cId="667994088" sldId="262"/>
            <ac:spMk id="25" creationId="{EB6D1D7F-141C-4D8E-BFBA-D95B68E16385}"/>
          </ac:spMkLst>
        </pc:spChg>
        <pc:spChg chg="add del">
          <ac:chgData name="theabigailhamilton@gmail.com" userId="18f788aadb808c98" providerId="LiveId" clId="{9C7B64A4-5796-4182-B06B-F863EDC01706}" dt="2021-11-29T20:47:39.323" v="557" actId="26606"/>
          <ac:spMkLst>
            <pc:docMk/>
            <pc:sldMk cId="667994088" sldId="262"/>
            <ac:spMk id="27" creationId="{245B42B6-26F8-4E25-839B-FB38F13BEFFC}"/>
          </ac:spMkLst>
        </pc:spChg>
        <pc:spChg chg="add del">
          <ac:chgData name="theabigailhamilton@gmail.com" userId="18f788aadb808c98" providerId="LiveId" clId="{9C7B64A4-5796-4182-B06B-F863EDC01706}" dt="2021-11-29T21:02:52.471" v="639" actId="26606"/>
          <ac:spMkLst>
            <pc:docMk/>
            <pc:sldMk cId="667994088" sldId="262"/>
            <ac:spMk id="29" creationId="{EB6D1D7F-141C-4D8E-BFBA-D95B68E16385}"/>
          </ac:spMkLst>
        </pc:spChg>
        <pc:spChg chg="add del">
          <ac:chgData name="theabigailhamilton@gmail.com" userId="18f788aadb808c98" providerId="LiveId" clId="{9C7B64A4-5796-4182-B06B-F863EDC01706}" dt="2021-11-29T21:02:52.471" v="639" actId="26606"/>
          <ac:spMkLst>
            <pc:docMk/>
            <pc:sldMk cId="667994088" sldId="262"/>
            <ac:spMk id="30" creationId="{558DA214-7FDA-4C9D-A7CF-9AD725E290E1}"/>
          </ac:spMkLst>
        </pc:spChg>
        <pc:spChg chg="add del">
          <ac:chgData name="theabigailhamilton@gmail.com" userId="18f788aadb808c98" providerId="LiveId" clId="{9C7B64A4-5796-4182-B06B-F863EDC01706}" dt="2021-11-29T21:02:42.984" v="632" actId="26606"/>
          <ac:spMkLst>
            <pc:docMk/>
            <pc:sldMk cId="667994088" sldId="262"/>
            <ac:spMk id="32" creationId="{09A1C012-8297-4361-ACE8-A2509FB18911}"/>
          </ac:spMkLst>
        </pc:spChg>
        <pc:spChg chg="add del">
          <ac:chgData name="theabigailhamilton@gmail.com" userId="18f788aadb808c98" providerId="LiveId" clId="{9C7B64A4-5796-4182-B06B-F863EDC01706}" dt="2021-11-29T21:02:42.984" v="632" actId="26606"/>
          <ac:spMkLst>
            <pc:docMk/>
            <pc:sldMk cId="667994088" sldId="262"/>
            <ac:spMk id="33" creationId="{4AA13AD3-0A4F-475A-BEBB-DEEFF5C096C3}"/>
          </ac:spMkLst>
        </pc:spChg>
        <pc:spChg chg="add del">
          <ac:chgData name="theabigailhamilton@gmail.com" userId="18f788aadb808c98" providerId="LiveId" clId="{9C7B64A4-5796-4182-B06B-F863EDC01706}" dt="2021-11-29T21:02:42.984" v="632" actId="26606"/>
          <ac:spMkLst>
            <pc:docMk/>
            <pc:sldMk cId="667994088" sldId="262"/>
            <ac:spMk id="34" creationId="{5816E978-1809-4EE5-9DFC-90ECA301A7BA}"/>
          </ac:spMkLst>
        </pc:spChg>
        <pc:spChg chg="add del">
          <ac:chgData name="theabigailhamilton@gmail.com" userId="18f788aadb808c98" providerId="LiveId" clId="{9C7B64A4-5796-4182-B06B-F863EDC01706}" dt="2021-11-29T21:00:48.720" v="615" actId="26606"/>
          <ac:spMkLst>
            <pc:docMk/>
            <pc:sldMk cId="667994088" sldId="262"/>
            <ac:spMk id="35" creationId="{09A1C012-8297-4361-ACE8-A2509FB18911}"/>
          </ac:spMkLst>
        </pc:spChg>
        <pc:spChg chg="add del">
          <ac:chgData name="theabigailhamilton@gmail.com" userId="18f788aadb808c98" providerId="LiveId" clId="{9C7B64A4-5796-4182-B06B-F863EDC01706}" dt="2021-11-29T21:02:45.485" v="634" actId="26606"/>
          <ac:spMkLst>
            <pc:docMk/>
            <pc:sldMk cId="667994088" sldId="262"/>
            <ac:spMk id="36" creationId="{09A1C012-8297-4361-ACE8-A2509FB18911}"/>
          </ac:spMkLst>
        </pc:spChg>
        <pc:spChg chg="add del">
          <ac:chgData name="theabigailhamilton@gmail.com" userId="18f788aadb808c98" providerId="LiveId" clId="{9C7B64A4-5796-4182-B06B-F863EDC01706}" dt="2021-11-29T21:00:48.720" v="615" actId="26606"/>
          <ac:spMkLst>
            <pc:docMk/>
            <pc:sldMk cId="667994088" sldId="262"/>
            <ac:spMk id="37" creationId="{4AA13AD3-0A4F-475A-BEBB-DEEFF5C096C3}"/>
          </ac:spMkLst>
        </pc:spChg>
        <pc:spChg chg="add del">
          <ac:chgData name="theabigailhamilton@gmail.com" userId="18f788aadb808c98" providerId="LiveId" clId="{9C7B64A4-5796-4182-B06B-F863EDC01706}" dt="2021-11-29T21:02:45.485" v="634" actId="26606"/>
          <ac:spMkLst>
            <pc:docMk/>
            <pc:sldMk cId="667994088" sldId="262"/>
            <ac:spMk id="38" creationId="{4AA13AD3-0A4F-475A-BEBB-DEEFF5C096C3}"/>
          </ac:spMkLst>
        </pc:spChg>
        <pc:spChg chg="add del">
          <ac:chgData name="theabigailhamilton@gmail.com" userId="18f788aadb808c98" providerId="LiveId" clId="{9C7B64A4-5796-4182-B06B-F863EDC01706}" dt="2021-11-29T21:00:48.720" v="615" actId="26606"/>
          <ac:spMkLst>
            <pc:docMk/>
            <pc:sldMk cId="667994088" sldId="262"/>
            <ac:spMk id="39" creationId="{5816E978-1809-4EE5-9DFC-90ECA301A7BA}"/>
          </ac:spMkLst>
        </pc:spChg>
        <pc:spChg chg="add del">
          <ac:chgData name="theabigailhamilton@gmail.com" userId="18f788aadb808c98" providerId="LiveId" clId="{9C7B64A4-5796-4182-B06B-F863EDC01706}" dt="2021-11-29T21:02:45.485" v="634" actId="26606"/>
          <ac:spMkLst>
            <pc:docMk/>
            <pc:sldMk cId="667994088" sldId="262"/>
            <ac:spMk id="40" creationId="{5C60DF7C-88F0-40A5-96EC-BABE7A4A39AA}"/>
          </ac:spMkLst>
        </pc:spChg>
        <pc:spChg chg="add del">
          <ac:chgData name="theabigailhamilton@gmail.com" userId="18f788aadb808c98" providerId="LiveId" clId="{9C7B64A4-5796-4182-B06B-F863EDC01706}" dt="2021-11-29T21:00:53.623" v="617" actId="26606"/>
          <ac:spMkLst>
            <pc:docMk/>
            <pc:sldMk cId="667994088" sldId="262"/>
            <ac:spMk id="41" creationId="{09A1C012-8297-4361-ACE8-A2509FB18911}"/>
          </ac:spMkLst>
        </pc:spChg>
        <pc:spChg chg="add del">
          <ac:chgData name="theabigailhamilton@gmail.com" userId="18f788aadb808c98" providerId="LiveId" clId="{9C7B64A4-5796-4182-B06B-F863EDC01706}" dt="2021-11-29T21:00:53.623" v="617" actId="26606"/>
          <ac:spMkLst>
            <pc:docMk/>
            <pc:sldMk cId="667994088" sldId="262"/>
            <ac:spMk id="42" creationId="{4AA13AD3-0A4F-475A-BEBB-DEEFF5C096C3}"/>
          </ac:spMkLst>
        </pc:spChg>
        <pc:spChg chg="add del">
          <ac:chgData name="theabigailhamilton@gmail.com" userId="18f788aadb808c98" providerId="LiveId" clId="{9C7B64A4-5796-4182-B06B-F863EDC01706}" dt="2021-11-29T21:00:53.623" v="617" actId="26606"/>
          <ac:spMkLst>
            <pc:docMk/>
            <pc:sldMk cId="667994088" sldId="262"/>
            <ac:spMk id="43" creationId="{5C60DF7C-88F0-40A5-96EC-BABE7A4A39AA}"/>
          </ac:spMkLst>
        </pc:spChg>
        <pc:spChg chg="add del">
          <ac:chgData name="theabigailhamilton@gmail.com" userId="18f788aadb808c98" providerId="LiveId" clId="{9C7B64A4-5796-4182-B06B-F863EDC01706}" dt="2021-11-29T21:02:47.113" v="636" actId="26606"/>
          <ac:spMkLst>
            <pc:docMk/>
            <pc:sldMk cId="667994088" sldId="262"/>
            <ac:spMk id="44" creationId="{09A1C012-8297-4361-ACE8-A2509FB18911}"/>
          </ac:spMkLst>
        </pc:spChg>
        <pc:spChg chg="add del">
          <ac:chgData name="theabigailhamilton@gmail.com" userId="18f788aadb808c98" providerId="LiveId" clId="{9C7B64A4-5796-4182-B06B-F863EDC01706}" dt="2021-11-29T21:00:57.618" v="619" actId="26606"/>
          <ac:spMkLst>
            <pc:docMk/>
            <pc:sldMk cId="667994088" sldId="262"/>
            <ac:spMk id="45" creationId="{09A1C012-8297-4361-ACE8-A2509FB18911}"/>
          </ac:spMkLst>
        </pc:spChg>
        <pc:spChg chg="add del">
          <ac:chgData name="theabigailhamilton@gmail.com" userId="18f788aadb808c98" providerId="LiveId" clId="{9C7B64A4-5796-4182-B06B-F863EDC01706}" dt="2021-11-29T21:00:57.618" v="619" actId="26606"/>
          <ac:spMkLst>
            <pc:docMk/>
            <pc:sldMk cId="667994088" sldId="262"/>
            <ac:spMk id="46" creationId="{4AA13AD3-0A4F-475A-BEBB-DEEFF5C096C3}"/>
          </ac:spMkLst>
        </pc:spChg>
        <pc:spChg chg="add del">
          <ac:chgData name="theabigailhamilton@gmail.com" userId="18f788aadb808c98" providerId="LiveId" clId="{9C7B64A4-5796-4182-B06B-F863EDC01706}" dt="2021-11-29T21:00:57.618" v="619" actId="26606"/>
          <ac:spMkLst>
            <pc:docMk/>
            <pc:sldMk cId="667994088" sldId="262"/>
            <ac:spMk id="47" creationId="{D65E0E3C-32F3-480B-9842-7611BBE2EE9F}"/>
          </ac:spMkLst>
        </pc:spChg>
        <pc:spChg chg="add del">
          <ac:chgData name="theabigailhamilton@gmail.com" userId="18f788aadb808c98" providerId="LiveId" clId="{9C7B64A4-5796-4182-B06B-F863EDC01706}" dt="2021-11-29T21:02:47.113" v="636" actId="26606"/>
          <ac:spMkLst>
            <pc:docMk/>
            <pc:sldMk cId="667994088" sldId="262"/>
            <ac:spMk id="48" creationId="{4AA13AD3-0A4F-475A-BEBB-DEEFF5C096C3}"/>
          </ac:spMkLst>
        </pc:spChg>
        <pc:spChg chg="add del">
          <ac:chgData name="theabigailhamilton@gmail.com" userId="18f788aadb808c98" providerId="LiveId" clId="{9C7B64A4-5796-4182-B06B-F863EDC01706}" dt="2021-11-29T21:02:47.113" v="636" actId="26606"/>
          <ac:spMkLst>
            <pc:docMk/>
            <pc:sldMk cId="667994088" sldId="262"/>
            <ac:spMk id="49" creationId="{D65E0E3C-32F3-480B-9842-7611BBE2EE9F}"/>
          </ac:spMkLst>
        </pc:spChg>
        <pc:spChg chg="add del">
          <ac:chgData name="theabigailhamilton@gmail.com" userId="18f788aadb808c98" providerId="LiveId" clId="{9C7B64A4-5796-4182-B06B-F863EDC01706}" dt="2021-11-29T21:02:52.440" v="638" actId="26606"/>
          <ac:spMkLst>
            <pc:docMk/>
            <pc:sldMk cId="667994088" sldId="262"/>
            <ac:spMk id="51" creationId="{09A1C012-8297-4361-ACE8-A2509FB18911}"/>
          </ac:spMkLst>
        </pc:spChg>
        <pc:spChg chg="add del">
          <ac:chgData name="theabigailhamilton@gmail.com" userId="18f788aadb808c98" providerId="LiveId" clId="{9C7B64A4-5796-4182-B06B-F863EDC01706}" dt="2021-11-29T21:02:52.440" v="638" actId="26606"/>
          <ac:spMkLst>
            <pc:docMk/>
            <pc:sldMk cId="667994088" sldId="262"/>
            <ac:spMk id="52" creationId="{4AA13AD3-0A4F-475A-BEBB-DEEFF5C096C3}"/>
          </ac:spMkLst>
        </pc:spChg>
        <pc:spChg chg="add del">
          <ac:chgData name="theabigailhamilton@gmail.com" userId="18f788aadb808c98" providerId="LiveId" clId="{9C7B64A4-5796-4182-B06B-F863EDC01706}" dt="2021-11-29T21:02:52.440" v="638" actId="26606"/>
          <ac:spMkLst>
            <pc:docMk/>
            <pc:sldMk cId="667994088" sldId="262"/>
            <ac:spMk id="53" creationId="{1C2F3FA0-960A-435A-AC72-8ADCBF50F7D2}"/>
          </ac:spMkLst>
        </pc:spChg>
        <pc:spChg chg="add del">
          <ac:chgData name="theabigailhamilton@gmail.com" userId="18f788aadb808c98" providerId="LiveId" clId="{9C7B64A4-5796-4182-B06B-F863EDC01706}" dt="2021-11-29T21:03:28.768" v="642" actId="26606"/>
          <ac:spMkLst>
            <pc:docMk/>
            <pc:sldMk cId="667994088" sldId="262"/>
            <ac:spMk id="55" creationId="{09A1C012-8297-4361-ACE8-A2509FB18911}"/>
          </ac:spMkLst>
        </pc:spChg>
        <pc:spChg chg="add del">
          <ac:chgData name="theabigailhamilton@gmail.com" userId="18f788aadb808c98" providerId="LiveId" clId="{9C7B64A4-5796-4182-B06B-F863EDC01706}" dt="2021-11-29T21:03:28.768" v="642" actId="26606"/>
          <ac:spMkLst>
            <pc:docMk/>
            <pc:sldMk cId="667994088" sldId="262"/>
            <ac:spMk id="56" creationId="{4AA13AD3-0A4F-475A-BEBB-DEEFF5C096C3}"/>
          </ac:spMkLst>
        </pc:spChg>
        <pc:spChg chg="add del">
          <ac:chgData name="theabigailhamilton@gmail.com" userId="18f788aadb808c98" providerId="LiveId" clId="{9C7B64A4-5796-4182-B06B-F863EDC01706}" dt="2021-11-29T21:03:28.768" v="642" actId="26606"/>
          <ac:spMkLst>
            <pc:docMk/>
            <pc:sldMk cId="667994088" sldId="262"/>
            <ac:spMk id="57" creationId="{5816E978-1809-4EE5-9DFC-90ECA301A7BA}"/>
          </ac:spMkLst>
        </pc:spChg>
        <pc:spChg chg="add">
          <ac:chgData name="theabigailhamilton@gmail.com" userId="18f788aadb808c98" providerId="LiveId" clId="{9C7B64A4-5796-4182-B06B-F863EDC01706}" dt="2021-11-29T21:03:28.768" v="642" actId="26606"/>
          <ac:spMkLst>
            <pc:docMk/>
            <pc:sldMk cId="667994088" sldId="262"/>
            <ac:spMk id="62" creationId="{09A1C012-8297-4361-ACE8-A2509FB18911}"/>
          </ac:spMkLst>
        </pc:spChg>
        <pc:spChg chg="add">
          <ac:chgData name="theabigailhamilton@gmail.com" userId="18f788aadb808c98" providerId="LiveId" clId="{9C7B64A4-5796-4182-B06B-F863EDC01706}" dt="2021-11-29T21:03:28.768" v="642" actId="26606"/>
          <ac:spMkLst>
            <pc:docMk/>
            <pc:sldMk cId="667994088" sldId="262"/>
            <ac:spMk id="64" creationId="{4AA13AD3-0A4F-475A-BEBB-DEEFF5C096C3}"/>
          </ac:spMkLst>
        </pc:spChg>
        <pc:spChg chg="add">
          <ac:chgData name="theabigailhamilton@gmail.com" userId="18f788aadb808c98" providerId="LiveId" clId="{9C7B64A4-5796-4182-B06B-F863EDC01706}" dt="2021-11-29T21:03:28.768" v="642" actId="26606"/>
          <ac:spMkLst>
            <pc:docMk/>
            <pc:sldMk cId="667994088" sldId="262"/>
            <ac:spMk id="66" creationId="{D65E0E3C-32F3-480B-9842-7611BBE2EE9F}"/>
          </ac:spMkLst>
        </pc:spChg>
        <pc:picChg chg="add del mod">
          <ac:chgData name="theabigailhamilton@gmail.com" userId="18f788aadb808c98" providerId="LiveId" clId="{9C7B64A4-5796-4182-B06B-F863EDC01706}" dt="2021-11-29T21:01:04.925" v="627" actId="931"/>
          <ac:picMkLst>
            <pc:docMk/>
            <pc:sldMk cId="667994088" sldId="262"/>
            <ac:picMk id="5" creationId="{0E7BBD26-2074-41EA-B2D8-CBABA7E7504D}"/>
          </ac:picMkLst>
        </pc:picChg>
        <pc:picChg chg="add mod ord">
          <ac:chgData name="theabigailhamilton@gmail.com" userId="18f788aadb808c98" providerId="LiveId" clId="{9C7B64A4-5796-4182-B06B-F863EDC01706}" dt="2021-11-29T21:03:28.768" v="642" actId="26606"/>
          <ac:picMkLst>
            <pc:docMk/>
            <pc:sldMk cId="667994088" sldId="262"/>
            <ac:picMk id="7" creationId="{CB379DF5-7A69-44FB-A904-2BC9F7C794E6}"/>
          </ac:picMkLst>
        </pc:picChg>
      </pc:sldChg>
      <pc:sldChg chg="addSp delSp modSp new mod ord setBg">
        <pc:chgData name="theabigailhamilton@gmail.com" userId="18f788aadb808c98" providerId="LiveId" clId="{9C7B64A4-5796-4182-B06B-F863EDC01706}" dt="2021-11-30T03:05:57.405" v="809" actId="26606"/>
        <pc:sldMkLst>
          <pc:docMk/>
          <pc:sldMk cId="4112190825" sldId="263"/>
        </pc:sldMkLst>
        <pc:spChg chg="mod ord">
          <ac:chgData name="theabigailhamilton@gmail.com" userId="18f788aadb808c98" providerId="LiveId" clId="{9C7B64A4-5796-4182-B06B-F863EDC01706}" dt="2021-11-30T03:05:57.405" v="809" actId="26606"/>
          <ac:spMkLst>
            <pc:docMk/>
            <pc:sldMk cId="4112190825" sldId="263"/>
            <ac:spMk id="2" creationId="{56AAFD7A-5CDD-42DD-A24B-0E2B41EC76D5}"/>
          </ac:spMkLst>
        </pc:spChg>
        <pc:spChg chg="del mod">
          <ac:chgData name="theabigailhamilton@gmail.com" userId="18f788aadb808c98" providerId="LiveId" clId="{9C7B64A4-5796-4182-B06B-F863EDC01706}" dt="2021-11-30T03:05:55.413" v="806" actId="931"/>
          <ac:spMkLst>
            <pc:docMk/>
            <pc:sldMk cId="4112190825" sldId="263"/>
            <ac:spMk id="3" creationId="{15340584-8041-4521-BD51-87818DAA327A}"/>
          </ac:spMkLst>
        </pc:spChg>
        <pc:spChg chg="add del">
          <ac:chgData name="theabigailhamilton@gmail.com" userId="18f788aadb808c98" providerId="LiveId" clId="{9C7B64A4-5796-4182-B06B-F863EDC01706}" dt="2021-11-29T20:39:51.430" v="250" actId="22"/>
          <ac:spMkLst>
            <pc:docMk/>
            <pc:sldMk cId="4112190825" sldId="263"/>
            <ac:spMk id="5" creationId="{81324A0B-B45D-4ED4-BC74-54F4567717EE}"/>
          </ac:spMkLst>
        </pc:spChg>
        <pc:spChg chg="add del">
          <ac:chgData name="theabigailhamilton@gmail.com" userId="18f788aadb808c98" providerId="LiveId" clId="{9C7B64A4-5796-4182-B06B-F863EDC01706}" dt="2021-11-30T03:05:57.405" v="809" actId="26606"/>
          <ac:spMkLst>
            <pc:docMk/>
            <pc:sldMk cId="4112190825" sldId="263"/>
            <ac:spMk id="8" creationId="{EB6D1D7F-141C-4D8E-BFBA-D95B68E16385}"/>
          </ac:spMkLst>
        </pc:spChg>
        <pc:spChg chg="add del">
          <ac:chgData name="theabigailhamilton@gmail.com" userId="18f788aadb808c98" providerId="LiveId" clId="{9C7B64A4-5796-4182-B06B-F863EDC01706}" dt="2021-11-30T03:05:57.405" v="809" actId="26606"/>
          <ac:spMkLst>
            <pc:docMk/>
            <pc:sldMk cId="4112190825" sldId="263"/>
            <ac:spMk id="10" creationId="{558DA214-7FDA-4C9D-A7CF-9AD725E290E1}"/>
          </ac:spMkLst>
        </pc:spChg>
        <pc:spChg chg="add">
          <ac:chgData name="theabigailhamilton@gmail.com" userId="18f788aadb808c98" providerId="LiveId" clId="{9C7B64A4-5796-4182-B06B-F863EDC01706}" dt="2021-11-30T03:05:57.405" v="809" actId="26606"/>
          <ac:spMkLst>
            <pc:docMk/>
            <pc:sldMk cId="4112190825" sldId="263"/>
            <ac:spMk id="15" creationId="{09A1C012-8297-4361-ACE8-A2509FB18911}"/>
          </ac:spMkLst>
        </pc:spChg>
        <pc:spChg chg="add">
          <ac:chgData name="theabigailhamilton@gmail.com" userId="18f788aadb808c98" providerId="LiveId" clId="{9C7B64A4-5796-4182-B06B-F863EDC01706}" dt="2021-11-30T03:05:57.405" v="809" actId="26606"/>
          <ac:spMkLst>
            <pc:docMk/>
            <pc:sldMk cId="4112190825" sldId="263"/>
            <ac:spMk id="17" creationId="{4AA13AD3-0A4F-475A-BEBB-DEEFF5C096C3}"/>
          </ac:spMkLst>
        </pc:spChg>
        <pc:spChg chg="add">
          <ac:chgData name="theabigailhamilton@gmail.com" userId="18f788aadb808c98" providerId="LiveId" clId="{9C7B64A4-5796-4182-B06B-F863EDC01706}" dt="2021-11-30T03:05:57.405" v="809" actId="26606"/>
          <ac:spMkLst>
            <pc:docMk/>
            <pc:sldMk cId="4112190825" sldId="263"/>
            <ac:spMk id="19" creationId="{5816E978-1809-4EE5-9DFC-90ECA301A7BA}"/>
          </ac:spMkLst>
        </pc:spChg>
        <pc:picChg chg="add mod">
          <ac:chgData name="theabigailhamilton@gmail.com" userId="18f788aadb808c98" providerId="LiveId" clId="{9C7B64A4-5796-4182-B06B-F863EDC01706}" dt="2021-11-30T03:05:57.405" v="809" actId="26606"/>
          <ac:picMkLst>
            <pc:docMk/>
            <pc:sldMk cId="4112190825" sldId="263"/>
            <ac:picMk id="5" creationId="{55CBC1E3-2EA8-41ED-92A3-6D6BD2ED2F4E}"/>
          </ac:picMkLst>
        </pc:picChg>
      </pc:sldChg>
      <pc:sldChg chg="addSp delSp modSp new del mod setBg">
        <pc:chgData name="theabigailhamilton@gmail.com" userId="18f788aadb808c98" providerId="LiveId" clId="{9C7B64A4-5796-4182-B06B-F863EDC01706}" dt="2021-11-29T21:05:56.035" v="653" actId="2696"/>
        <pc:sldMkLst>
          <pc:docMk/>
          <pc:sldMk cId="3833324358" sldId="264"/>
        </pc:sldMkLst>
        <pc:spChg chg="mod">
          <ac:chgData name="theabigailhamilton@gmail.com" userId="18f788aadb808c98" providerId="LiveId" clId="{9C7B64A4-5796-4182-B06B-F863EDC01706}" dt="2021-11-29T20:47:51.295" v="560" actId="26606"/>
          <ac:spMkLst>
            <pc:docMk/>
            <pc:sldMk cId="3833324358" sldId="264"/>
            <ac:spMk id="2" creationId="{8EA729B6-D079-4FE6-9C8C-583B76C1EE10}"/>
          </ac:spMkLst>
        </pc:spChg>
        <pc:spChg chg="del mod">
          <ac:chgData name="theabigailhamilton@gmail.com" userId="18f788aadb808c98" providerId="LiveId" clId="{9C7B64A4-5796-4182-B06B-F863EDC01706}" dt="2021-11-29T21:05:10.129" v="648" actId="931"/>
          <ac:spMkLst>
            <pc:docMk/>
            <pc:sldMk cId="3833324358" sldId="264"/>
            <ac:spMk id="3" creationId="{81DE78D0-E098-40D0-B8AD-3BE4C23C133D}"/>
          </ac:spMkLst>
        </pc:spChg>
        <pc:spChg chg="add">
          <ac:chgData name="theabigailhamilton@gmail.com" userId="18f788aadb808c98" providerId="LiveId" clId="{9C7B64A4-5796-4182-B06B-F863EDC01706}" dt="2021-11-29T20:47:51.295" v="560" actId="26606"/>
          <ac:spMkLst>
            <pc:docMk/>
            <pc:sldMk cId="3833324358" sldId="264"/>
            <ac:spMk id="8" creationId="{EB6D1D7F-141C-4D8E-BFBA-D95B68E16385}"/>
          </ac:spMkLst>
        </pc:spChg>
        <pc:spChg chg="add">
          <ac:chgData name="theabigailhamilton@gmail.com" userId="18f788aadb808c98" providerId="LiveId" clId="{9C7B64A4-5796-4182-B06B-F863EDC01706}" dt="2021-11-29T20:47:51.295" v="560" actId="26606"/>
          <ac:spMkLst>
            <pc:docMk/>
            <pc:sldMk cId="3833324358" sldId="264"/>
            <ac:spMk id="10" creationId="{558DA214-7FDA-4C9D-A7CF-9AD725E290E1}"/>
          </ac:spMkLst>
        </pc:spChg>
        <pc:picChg chg="add mod">
          <ac:chgData name="theabigailhamilton@gmail.com" userId="18f788aadb808c98" providerId="LiveId" clId="{9C7B64A4-5796-4182-B06B-F863EDC01706}" dt="2021-11-29T21:05:26.727" v="652" actId="1076"/>
          <ac:picMkLst>
            <pc:docMk/>
            <pc:sldMk cId="3833324358" sldId="264"/>
            <ac:picMk id="5" creationId="{6B16B8DC-B436-4C9F-AE2E-E39DECB4F56D}"/>
          </ac:picMkLst>
        </pc:picChg>
      </pc:sldChg>
      <pc:sldChg chg="addSp delSp modSp new mod setBg">
        <pc:chgData name="theabigailhamilton@gmail.com" userId="18f788aadb808c98" providerId="LiveId" clId="{9C7B64A4-5796-4182-B06B-F863EDC01706}" dt="2021-11-30T03:03:56.785" v="805" actId="26606"/>
        <pc:sldMkLst>
          <pc:docMk/>
          <pc:sldMk cId="2784530793" sldId="265"/>
        </pc:sldMkLst>
        <pc:spChg chg="mod ord">
          <ac:chgData name="theabigailhamilton@gmail.com" userId="18f788aadb808c98" providerId="LiveId" clId="{9C7B64A4-5796-4182-B06B-F863EDC01706}" dt="2021-11-30T03:03:56.785" v="805" actId="26606"/>
          <ac:spMkLst>
            <pc:docMk/>
            <pc:sldMk cId="2784530793" sldId="265"/>
            <ac:spMk id="2" creationId="{6E8798C6-06ED-4CED-B80D-5940FFF399E5}"/>
          </ac:spMkLst>
        </pc:spChg>
        <pc:spChg chg="del mod">
          <ac:chgData name="theabigailhamilton@gmail.com" userId="18f788aadb808c98" providerId="LiveId" clId="{9C7B64A4-5796-4182-B06B-F863EDC01706}" dt="2021-11-30T03:03:54.342" v="802" actId="931"/>
          <ac:spMkLst>
            <pc:docMk/>
            <pc:sldMk cId="2784530793" sldId="265"/>
            <ac:spMk id="3" creationId="{D2277B23-05A9-44BD-AC4B-083C97097ABD}"/>
          </ac:spMkLst>
        </pc:spChg>
        <pc:spChg chg="add del">
          <ac:chgData name="theabigailhamilton@gmail.com" userId="18f788aadb808c98" providerId="LiveId" clId="{9C7B64A4-5796-4182-B06B-F863EDC01706}" dt="2021-11-30T03:03:56.785" v="805" actId="26606"/>
          <ac:spMkLst>
            <pc:docMk/>
            <pc:sldMk cId="2784530793" sldId="265"/>
            <ac:spMk id="8" creationId="{EB6D1D7F-141C-4D8E-BFBA-D95B68E16385}"/>
          </ac:spMkLst>
        </pc:spChg>
        <pc:spChg chg="add del">
          <ac:chgData name="theabigailhamilton@gmail.com" userId="18f788aadb808c98" providerId="LiveId" clId="{9C7B64A4-5796-4182-B06B-F863EDC01706}" dt="2021-11-30T03:03:56.785" v="805" actId="26606"/>
          <ac:spMkLst>
            <pc:docMk/>
            <pc:sldMk cId="2784530793" sldId="265"/>
            <ac:spMk id="10" creationId="{558DA214-7FDA-4C9D-A7CF-9AD725E290E1}"/>
          </ac:spMkLst>
        </pc:spChg>
        <pc:spChg chg="add">
          <ac:chgData name="theabigailhamilton@gmail.com" userId="18f788aadb808c98" providerId="LiveId" clId="{9C7B64A4-5796-4182-B06B-F863EDC01706}" dt="2021-11-30T03:03:56.785" v="805" actId="26606"/>
          <ac:spMkLst>
            <pc:docMk/>
            <pc:sldMk cId="2784530793" sldId="265"/>
            <ac:spMk id="15" creationId="{09A1C012-8297-4361-ACE8-A2509FB18911}"/>
          </ac:spMkLst>
        </pc:spChg>
        <pc:spChg chg="add">
          <ac:chgData name="theabigailhamilton@gmail.com" userId="18f788aadb808c98" providerId="LiveId" clId="{9C7B64A4-5796-4182-B06B-F863EDC01706}" dt="2021-11-30T03:03:56.785" v="805" actId="26606"/>
          <ac:spMkLst>
            <pc:docMk/>
            <pc:sldMk cId="2784530793" sldId="265"/>
            <ac:spMk id="17" creationId="{4AA13AD3-0A4F-475A-BEBB-DEEFF5C096C3}"/>
          </ac:spMkLst>
        </pc:spChg>
        <pc:spChg chg="add">
          <ac:chgData name="theabigailhamilton@gmail.com" userId="18f788aadb808c98" providerId="LiveId" clId="{9C7B64A4-5796-4182-B06B-F863EDC01706}" dt="2021-11-30T03:03:56.785" v="805" actId="26606"/>
          <ac:spMkLst>
            <pc:docMk/>
            <pc:sldMk cId="2784530793" sldId="265"/>
            <ac:spMk id="19" creationId="{5816E978-1809-4EE5-9DFC-90ECA301A7BA}"/>
          </ac:spMkLst>
        </pc:spChg>
        <pc:picChg chg="add mod">
          <ac:chgData name="theabigailhamilton@gmail.com" userId="18f788aadb808c98" providerId="LiveId" clId="{9C7B64A4-5796-4182-B06B-F863EDC01706}" dt="2021-11-30T03:03:56.785" v="805" actId="26606"/>
          <ac:picMkLst>
            <pc:docMk/>
            <pc:sldMk cId="2784530793" sldId="265"/>
            <ac:picMk id="5" creationId="{6F6C2A13-F799-4978-B536-4A943921B1F3}"/>
          </ac:picMkLst>
        </pc:picChg>
      </pc:sldChg>
      <pc:sldChg chg="addSp delSp modSp new del mod setBg">
        <pc:chgData name="theabigailhamilton@gmail.com" userId="18f788aadb808c98" providerId="LiveId" clId="{9C7B64A4-5796-4182-B06B-F863EDC01706}" dt="2021-11-30T13:15:53.427" v="16001" actId="2696"/>
        <pc:sldMkLst>
          <pc:docMk/>
          <pc:sldMk cId="3708441484" sldId="266"/>
        </pc:sldMkLst>
        <pc:spChg chg="mod ord">
          <ac:chgData name="theabigailhamilton@gmail.com" userId="18f788aadb808c98" providerId="LiveId" clId="{9C7B64A4-5796-4182-B06B-F863EDC01706}" dt="2021-11-29T20:54:22.064" v="584" actId="1076"/>
          <ac:spMkLst>
            <pc:docMk/>
            <pc:sldMk cId="3708441484" sldId="266"/>
            <ac:spMk id="2" creationId="{32DB1951-7E7C-4925-ADCC-331D8FAA59E8}"/>
          </ac:spMkLst>
        </pc:spChg>
        <pc:spChg chg="del mod">
          <ac:chgData name="theabigailhamilton@gmail.com" userId="18f788aadb808c98" providerId="LiveId" clId="{9C7B64A4-5796-4182-B06B-F863EDC01706}" dt="2021-11-29T20:53:16.684" v="574" actId="931"/>
          <ac:spMkLst>
            <pc:docMk/>
            <pc:sldMk cId="3708441484" sldId="266"/>
            <ac:spMk id="3" creationId="{0E329E26-6EEA-4465-9EF7-F878C4F49BFC}"/>
          </ac:spMkLst>
        </pc:spChg>
        <pc:spChg chg="add del">
          <ac:chgData name="theabigailhamilton@gmail.com" userId="18f788aadb808c98" providerId="LiveId" clId="{9C7B64A4-5796-4182-B06B-F863EDC01706}" dt="2021-11-29T20:53:24.900" v="577" actId="26606"/>
          <ac:spMkLst>
            <pc:docMk/>
            <pc:sldMk cId="3708441484" sldId="266"/>
            <ac:spMk id="8" creationId="{EB6D1D7F-141C-4D8E-BFBA-D95B68E16385}"/>
          </ac:spMkLst>
        </pc:spChg>
        <pc:spChg chg="add del">
          <ac:chgData name="theabigailhamilton@gmail.com" userId="18f788aadb808c98" providerId="LiveId" clId="{9C7B64A4-5796-4182-B06B-F863EDC01706}" dt="2021-11-29T20:53:24.900" v="577" actId="26606"/>
          <ac:spMkLst>
            <pc:docMk/>
            <pc:sldMk cId="3708441484" sldId="266"/>
            <ac:spMk id="10" creationId="{558DA214-7FDA-4C9D-A7CF-9AD725E290E1}"/>
          </ac:spMkLst>
        </pc:spChg>
        <pc:spChg chg="add">
          <ac:chgData name="theabigailhamilton@gmail.com" userId="18f788aadb808c98" providerId="LiveId" clId="{9C7B64A4-5796-4182-B06B-F863EDC01706}" dt="2021-11-29T20:53:24.900" v="577" actId="26606"/>
          <ac:spMkLst>
            <pc:docMk/>
            <pc:sldMk cId="3708441484" sldId="266"/>
            <ac:spMk id="15" creationId="{09A1C012-8297-4361-ACE8-A2509FB18911}"/>
          </ac:spMkLst>
        </pc:spChg>
        <pc:spChg chg="add">
          <ac:chgData name="theabigailhamilton@gmail.com" userId="18f788aadb808c98" providerId="LiveId" clId="{9C7B64A4-5796-4182-B06B-F863EDC01706}" dt="2021-11-29T20:53:24.900" v="577" actId="26606"/>
          <ac:spMkLst>
            <pc:docMk/>
            <pc:sldMk cId="3708441484" sldId="266"/>
            <ac:spMk id="17" creationId="{4AA13AD3-0A4F-475A-BEBB-DEEFF5C096C3}"/>
          </ac:spMkLst>
        </pc:spChg>
        <pc:spChg chg="add">
          <ac:chgData name="theabigailhamilton@gmail.com" userId="18f788aadb808c98" providerId="LiveId" clId="{9C7B64A4-5796-4182-B06B-F863EDC01706}" dt="2021-11-29T20:53:24.900" v="577" actId="26606"/>
          <ac:spMkLst>
            <pc:docMk/>
            <pc:sldMk cId="3708441484" sldId="266"/>
            <ac:spMk id="19" creationId="{5816E978-1809-4EE5-9DFC-90ECA301A7BA}"/>
          </ac:spMkLst>
        </pc:spChg>
        <pc:picChg chg="add mod">
          <ac:chgData name="theabigailhamilton@gmail.com" userId="18f788aadb808c98" providerId="LiveId" clId="{9C7B64A4-5796-4182-B06B-F863EDC01706}" dt="2021-11-29T20:54:02.529" v="582" actId="1076"/>
          <ac:picMkLst>
            <pc:docMk/>
            <pc:sldMk cId="3708441484" sldId="266"/>
            <ac:picMk id="5" creationId="{1AEEC66F-1E4C-43D3-8FA6-3953771ECF38}"/>
          </ac:picMkLst>
        </pc:picChg>
      </pc:sldChg>
      <pc:sldChg chg="addSp delSp modSp new del mod setBg">
        <pc:chgData name="theabigailhamilton@gmail.com" userId="18f788aadb808c98" providerId="LiveId" clId="{9C7B64A4-5796-4182-B06B-F863EDC01706}" dt="2021-11-30T13:16:04.112" v="16004" actId="2696"/>
        <pc:sldMkLst>
          <pc:docMk/>
          <pc:sldMk cId="1867788977" sldId="267"/>
        </pc:sldMkLst>
        <pc:spChg chg="mod ord">
          <ac:chgData name="theabigailhamilton@gmail.com" userId="18f788aadb808c98" providerId="LiveId" clId="{9C7B64A4-5796-4182-B06B-F863EDC01706}" dt="2021-11-29T21:12:11.889" v="739" actId="1076"/>
          <ac:spMkLst>
            <pc:docMk/>
            <pc:sldMk cId="1867788977" sldId="267"/>
            <ac:spMk id="2" creationId="{B510F26F-2C85-408E-B20B-3115E56D7629}"/>
          </ac:spMkLst>
        </pc:spChg>
        <pc:spChg chg="del mod">
          <ac:chgData name="theabigailhamilton@gmail.com" userId="18f788aadb808c98" providerId="LiveId" clId="{9C7B64A4-5796-4182-B06B-F863EDC01706}" dt="2021-11-29T20:55:24.467" v="585" actId="931"/>
          <ac:spMkLst>
            <pc:docMk/>
            <pc:sldMk cId="1867788977" sldId="267"/>
            <ac:spMk id="3" creationId="{EBDC15C8-DFA9-4E7E-9C53-F6681F3539C0}"/>
          </ac:spMkLst>
        </pc:spChg>
        <pc:spChg chg="add del">
          <ac:chgData name="theabigailhamilton@gmail.com" userId="18f788aadb808c98" providerId="LiveId" clId="{9C7B64A4-5796-4182-B06B-F863EDC01706}" dt="2021-11-29T20:55:30.233" v="592" actId="26606"/>
          <ac:spMkLst>
            <pc:docMk/>
            <pc:sldMk cId="1867788977" sldId="267"/>
            <ac:spMk id="8" creationId="{EB6D1D7F-141C-4D8E-BFBA-D95B68E16385}"/>
          </ac:spMkLst>
        </pc:spChg>
        <pc:spChg chg="add del">
          <ac:chgData name="theabigailhamilton@gmail.com" userId="18f788aadb808c98" providerId="LiveId" clId="{9C7B64A4-5796-4182-B06B-F863EDC01706}" dt="2021-11-29T20:55:30.233" v="592" actId="26606"/>
          <ac:spMkLst>
            <pc:docMk/>
            <pc:sldMk cId="1867788977" sldId="267"/>
            <ac:spMk id="10" creationId="{558DA214-7FDA-4C9D-A7CF-9AD725E290E1}"/>
          </ac:spMkLst>
        </pc:spChg>
        <pc:spChg chg="add del">
          <ac:chgData name="theabigailhamilton@gmail.com" userId="18f788aadb808c98" providerId="LiveId" clId="{9C7B64A4-5796-4182-B06B-F863EDC01706}" dt="2021-11-29T20:55:28.257" v="589" actId="26606"/>
          <ac:spMkLst>
            <pc:docMk/>
            <pc:sldMk cId="1867788977" sldId="267"/>
            <ac:spMk id="15" creationId="{09A1C012-8297-4361-ACE8-A2509FB18911}"/>
          </ac:spMkLst>
        </pc:spChg>
        <pc:spChg chg="add del">
          <ac:chgData name="theabigailhamilton@gmail.com" userId="18f788aadb808c98" providerId="LiveId" clId="{9C7B64A4-5796-4182-B06B-F863EDC01706}" dt="2021-11-29T20:55:28.257" v="589" actId="26606"/>
          <ac:spMkLst>
            <pc:docMk/>
            <pc:sldMk cId="1867788977" sldId="267"/>
            <ac:spMk id="17" creationId="{4AA13AD3-0A4F-475A-BEBB-DEEFF5C096C3}"/>
          </ac:spMkLst>
        </pc:spChg>
        <pc:spChg chg="add del">
          <ac:chgData name="theabigailhamilton@gmail.com" userId="18f788aadb808c98" providerId="LiveId" clId="{9C7B64A4-5796-4182-B06B-F863EDC01706}" dt="2021-11-29T20:55:28.257" v="589" actId="26606"/>
          <ac:spMkLst>
            <pc:docMk/>
            <pc:sldMk cId="1867788977" sldId="267"/>
            <ac:spMk id="19" creationId="{5816E978-1809-4EE5-9DFC-90ECA301A7BA}"/>
          </ac:spMkLst>
        </pc:spChg>
        <pc:spChg chg="add del">
          <ac:chgData name="theabigailhamilton@gmail.com" userId="18f788aadb808c98" providerId="LiveId" clId="{9C7B64A4-5796-4182-B06B-F863EDC01706}" dt="2021-11-29T20:55:30.233" v="591" actId="26606"/>
          <ac:spMkLst>
            <pc:docMk/>
            <pc:sldMk cId="1867788977" sldId="267"/>
            <ac:spMk id="21" creationId="{09A1C012-8297-4361-ACE8-A2509FB18911}"/>
          </ac:spMkLst>
        </pc:spChg>
        <pc:spChg chg="add del">
          <ac:chgData name="theabigailhamilton@gmail.com" userId="18f788aadb808c98" providerId="LiveId" clId="{9C7B64A4-5796-4182-B06B-F863EDC01706}" dt="2021-11-29T20:55:30.233" v="591" actId="26606"/>
          <ac:spMkLst>
            <pc:docMk/>
            <pc:sldMk cId="1867788977" sldId="267"/>
            <ac:spMk id="22" creationId="{4AA13AD3-0A4F-475A-BEBB-DEEFF5C096C3}"/>
          </ac:spMkLst>
        </pc:spChg>
        <pc:spChg chg="add del">
          <ac:chgData name="theabigailhamilton@gmail.com" userId="18f788aadb808c98" providerId="LiveId" clId="{9C7B64A4-5796-4182-B06B-F863EDC01706}" dt="2021-11-29T20:55:30.233" v="591" actId="26606"/>
          <ac:spMkLst>
            <pc:docMk/>
            <pc:sldMk cId="1867788977" sldId="267"/>
            <ac:spMk id="23" creationId="{1C2F3FA0-960A-435A-AC72-8ADCBF50F7D2}"/>
          </ac:spMkLst>
        </pc:spChg>
        <pc:spChg chg="add">
          <ac:chgData name="theabigailhamilton@gmail.com" userId="18f788aadb808c98" providerId="LiveId" clId="{9C7B64A4-5796-4182-B06B-F863EDC01706}" dt="2021-11-29T20:55:30.233" v="592" actId="26606"/>
          <ac:spMkLst>
            <pc:docMk/>
            <pc:sldMk cId="1867788977" sldId="267"/>
            <ac:spMk id="25" creationId="{09A1C012-8297-4361-ACE8-A2509FB18911}"/>
          </ac:spMkLst>
        </pc:spChg>
        <pc:spChg chg="add">
          <ac:chgData name="theabigailhamilton@gmail.com" userId="18f788aadb808c98" providerId="LiveId" clId="{9C7B64A4-5796-4182-B06B-F863EDC01706}" dt="2021-11-29T20:55:30.233" v="592" actId="26606"/>
          <ac:spMkLst>
            <pc:docMk/>
            <pc:sldMk cId="1867788977" sldId="267"/>
            <ac:spMk id="26" creationId="{4AA13AD3-0A4F-475A-BEBB-DEEFF5C096C3}"/>
          </ac:spMkLst>
        </pc:spChg>
        <pc:spChg chg="add">
          <ac:chgData name="theabigailhamilton@gmail.com" userId="18f788aadb808c98" providerId="LiveId" clId="{9C7B64A4-5796-4182-B06B-F863EDC01706}" dt="2021-11-29T20:55:30.233" v="592" actId="26606"/>
          <ac:spMkLst>
            <pc:docMk/>
            <pc:sldMk cId="1867788977" sldId="267"/>
            <ac:spMk id="27" creationId="{5816E978-1809-4EE5-9DFC-90ECA301A7BA}"/>
          </ac:spMkLst>
        </pc:spChg>
        <pc:picChg chg="add mod">
          <ac:chgData name="theabigailhamilton@gmail.com" userId="18f788aadb808c98" providerId="LiveId" clId="{9C7B64A4-5796-4182-B06B-F863EDC01706}" dt="2021-11-29T20:55:30.233" v="592" actId="26606"/>
          <ac:picMkLst>
            <pc:docMk/>
            <pc:sldMk cId="1867788977" sldId="267"/>
            <ac:picMk id="5" creationId="{1F743EFB-0823-464D-A22F-DE3CA3A75BD7}"/>
          </ac:picMkLst>
        </pc:picChg>
      </pc:sldChg>
      <pc:sldChg chg="addSp delSp modSp new del mod setBg">
        <pc:chgData name="theabigailhamilton@gmail.com" userId="18f788aadb808c98" providerId="LiveId" clId="{9C7B64A4-5796-4182-B06B-F863EDC01706}" dt="2021-11-30T09:18:25.798" v="5196" actId="2696"/>
        <pc:sldMkLst>
          <pc:docMk/>
          <pc:sldMk cId="1923354098" sldId="268"/>
        </pc:sldMkLst>
        <pc:spChg chg="mod ord">
          <ac:chgData name="theabigailhamilton@gmail.com" userId="18f788aadb808c98" providerId="LiveId" clId="{9C7B64A4-5796-4182-B06B-F863EDC01706}" dt="2021-11-30T07:23:08.374" v="1792" actId="20577"/>
          <ac:spMkLst>
            <pc:docMk/>
            <pc:sldMk cId="1923354098" sldId="268"/>
            <ac:spMk id="2" creationId="{E8D2AD15-50CF-4702-B7B2-25314B0085C2}"/>
          </ac:spMkLst>
        </pc:spChg>
        <pc:spChg chg="del mod">
          <ac:chgData name="theabigailhamilton@gmail.com" userId="18f788aadb808c98" providerId="LiveId" clId="{9C7B64A4-5796-4182-B06B-F863EDC01706}" dt="2021-11-29T21:11:06.844" v="728" actId="931"/>
          <ac:spMkLst>
            <pc:docMk/>
            <pc:sldMk cId="1923354098" sldId="268"/>
            <ac:spMk id="3" creationId="{9DB628CC-1FC4-4A38-9210-D0BBA9F80157}"/>
          </ac:spMkLst>
        </pc:spChg>
        <pc:spChg chg="add del">
          <ac:chgData name="theabigailhamilton@gmail.com" userId="18f788aadb808c98" providerId="LiveId" clId="{9C7B64A4-5796-4182-B06B-F863EDC01706}" dt="2021-11-29T21:11:14.256" v="733" actId="26606"/>
          <ac:spMkLst>
            <pc:docMk/>
            <pc:sldMk cId="1923354098" sldId="268"/>
            <ac:spMk id="8" creationId="{EB6D1D7F-141C-4D8E-BFBA-D95B68E16385}"/>
          </ac:spMkLst>
        </pc:spChg>
        <pc:spChg chg="add del">
          <ac:chgData name="theabigailhamilton@gmail.com" userId="18f788aadb808c98" providerId="LiveId" clId="{9C7B64A4-5796-4182-B06B-F863EDC01706}" dt="2021-11-29T21:11:14.256" v="733" actId="26606"/>
          <ac:spMkLst>
            <pc:docMk/>
            <pc:sldMk cId="1923354098" sldId="268"/>
            <ac:spMk id="10" creationId="{558DA214-7FDA-4C9D-A7CF-9AD725E290E1}"/>
          </ac:spMkLst>
        </pc:spChg>
        <pc:spChg chg="add del">
          <ac:chgData name="theabigailhamilton@gmail.com" userId="18f788aadb808c98" providerId="LiveId" clId="{9C7B64A4-5796-4182-B06B-F863EDC01706}" dt="2021-11-29T21:11:14.209" v="732" actId="26606"/>
          <ac:spMkLst>
            <pc:docMk/>
            <pc:sldMk cId="1923354098" sldId="268"/>
            <ac:spMk id="15" creationId="{09A1C012-8297-4361-ACE8-A2509FB18911}"/>
          </ac:spMkLst>
        </pc:spChg>
        <pc:spChg chg="add del">
          <ac:chgData name="theabigailhamilton@gmail.com" userId="18f788aadb808c98" providerId="LiveId" clId="{9C7B64A4-5796-4182-B06B-F863EDC01706}" dt="2021-11-29T21:11:14.209" v="732" actId="26606"/>
          <ac:spMkLst>
            <pc:docMk/>
            <pc:sldMk cId="1923354098" sldId="268"/>
            <ac:spMk id="17" creationId="{4AA13AD3-0A4F-475A-BEBB-DEEFF5C096C3}"/>
          </ac:spMkLst>
        </pc:spChg>
        <pc:spChg chg="add del">
          <ac:chgData name="theabigailhamilton@gmail.com" userId="18f788aadb808c98" providerId="LiveId" clId="{9C7B64A4-5796-4182-B06B-F863EDC01706}" dt="2021-11-29T21:11:14.209" v="732" actId="26606"/>
          <ac:spMkLst>
            <pc:docMk/>
            <pc:sldMk cId="1923354098" sldId="268"/>
            <ac:spMk id="19" creationId="{1C2F3FA0-960A-435A-AC72-8ADCBF50F7D2}"/>
          </ac:spMkLst>
        </pc:spChg>
        <pc:spChg chg="add">
          <ac:chgData name="theabigailhamilton@gmail.com" userId="18f788aadb808c98" providerId="LiveId" clId="{9C7B64A4-5796-4182-B06B-F863EDC01706}" dt="2021-11-29T21:11:14.256" v="733" actId="26606"/>
          <ac:spMkLst>
            <pc:docMk/>
            <pc:sldMk cId="1923354098" sldId="268"/>
            <ac:spMk id="21" creationId="{09A1C012-8297-4361-ACE8-A2509FB18911}"/>
          </ac:spMkLst>
        </pc:spChg>
        <pc:spChg chg="add">
          <ac:chgData name="theabigailhamilton@gmail.com" userId="18f788aadb808c98" providerId="LiveId" clId="{9C7B64A4-5796-4182-B06B-F863EDC01706}" dt="2021-11-29T21:11:14.256" v="733" actId="26606"/>
          <ac:spMkLst>
            <pc:docMk/>
            <pc:sldMk cId="1923354098" sldId="268"/>
            <ac:spMk id="22" creationId="{4AA13AD3-0A4F-475A-BEBB-DEEFF5C096C3}"/>
          </ac:spMkLst>
        </pc:spChg>
        <pc:spChg chg="add">
          <ac:chgData name="theabigailhamilton@gmail.com" userId="18f788aadb808c98" providerId="LiveId" clId="{9C7B64A4-5796-4182-B06B-F863EDC01706}" dt="2021-11-29T21:11:14.256" v="733" actId="26606"/>
          <ac:spMkLst>
            <pc:docMk/>
            <pc:sldMk cId="1923354098" sldId="268"/>
            <ac:spMk id="23" creationId="{5816E978-1809-4EE5-9DFC-90ECA301A7BA}"/>
          </ac:spMkLst>
        </pc:spChg>
        <pc:picChg chg="add mod">
          <ac:chgData name="theabigailhamilton@gmail.com" userId="18f788aadb808c98" providerId="LiveId" clId="{9C7B64A4-5796-4182-B06B-F863EDC01706}" dt="2021-11-29T21:11:14.256" v="733" actId="26606"/>
          <ac:picMkLst>
            <pc:docMk/>
            <pc:sldMk cId="1923354098" sldId="268"/>
            <ac:picMk id="5" creationId="{5A6F7EF8-5DB0-43AC-988B-132EAEE2F53B}"/>
          </ac:picMkLst>
        </pc:picChg>
      </pc:sldChg>
      <pc:sldChg chg="new del">
        <pc:chgData name="theabigailhamilton@gmail.com" userId="18f788aadb808c98" providerId="LiveId" clId="{9C7B64A4-5796-4182-B06B-F863EDC01706}" dt="2021-11-30T03:10:17.194" v="827" actId="2696"/>
        <pc:sldMkLst>
          <pc:docMk/>
          <pc:sldMk cId="2665669715" sldId="269"/>
        </pc:sldMkLst>
      </pc:sldChg>
      <pc:sldChg chg="addSp delSp modSp new mod ord setBg">
        <pc:chgData name="theabigailhamilton@gmail.com" userId="18f788aadb808c98" providerId="LiveId" clId="{9C7B64A4-5796-4182-B06B-F863EDC01706}" dt="2021-11-30T12:48:00.178" v="14239" actId="1076"/>
        <pc:sldMkLst>
          <pc:docMk/>
          <pc:sldMk cId="2789524778" sldId="270"/>
        </pc:sldMkLst>
        <pc:spChg chg="del mod">
          <ac:chgData name="theabigailhamilton@gmail.com" userId="18f788aadb808c98" providerId="LiveId" clId="{9C7B64A4-5796-4182-B06B-F863EDC01706}" dt="2021-11-29T21:06:38.223" v="676" actId="26606"/>
          <ac:spMkLst>
            <pc:docMk/>
            <pc:sldMk cId="2789524778" sldId="270"/>
            <ac:spMk id="2" creationId="{8829E9D1-1C6E-494B-AF4F-1DA80B88EBE8}"/>
          </ac:spMkLst>
        </pc:spChg>
        <pc:spChg chg="del">
          <ac:chgData name="theabigailhamilton@gmail.com" userId="18f788aadb808c98" providerId="LiveId" clId="{9C7B64A4-5796-4182-B06B-F863EDC01706}" dt="2021-11-29T21:06:09.475" v="655" actId="931"/>
          <ac:spMkLst>
            <pc:docMk/>
            <pc:sldMk cId="2789524778" sldId="270"/>
            <ac:spMk id="3" creationId="{0C2D5C8B-2575-4096-B5F7-5BCA4EAFE33C}"/>
          </ac:spMkLst>
        </pc:spChg>
        <pc:spChg chg="add mod">
          <ac:chgData name="theabigailhamilton@gmail.com" userId="18f788aadb808c98" providerId="LiveId" clId="{9C7B64A4-5796-4182-B06B-F863EDC01706}" dt="2021-11-30T12:48:00.178" v="14239" actId="1076"/>
          <ac:spMkLst>
            <pc:docMk/>
            <pc:sldMk cId="2789524778" sldId="270"/>
            <ac:spMk id="6" creationId="{4C0DE218-D721-40D7-ADA2-4CF932C192B6}"/>
          </ac:spMkLst>
        </pc:spChg>
        <pc:spChg chg="add">
          <ac:chgData name="theabigailhamilton@gmail.com" userId="18f788aadb808c98" providerId="LiveId" clId="{9C7B64A4-5796-4182-B06B-F863EDC01706}" dt="2021-11-29T21:06:38.223" v="676" actId="26606"/>
          <ac:spMkLst>
            <pc:docMk/>
            <pc:sldMk cId="2789524778" sldId="270"/>
            <ac:spMk id="10" creationId="{6BC377B7-18F1-42AD-A1DD-E1D6A5B27CE9}"/>
          </ac:spMkLst>
        </pc:spChg>
        <pc:picChg chg="add mod">
          <ac:chgData name="theabigailhamilton@gmail.com" userId="18f788aadb808c98" providerId="LiveId" clId="{9C7B64A4-5796-4182-B06B-F863EDC01706}" dt="2021-11-30T12:47:19.116" v="14236" actId="1076"/>
          <ac:picMkLst>
            <pc:docMk/>
            <pc:sldMk cId="2789524778" sldId="270"/>
            <ac:picMk id="5" creationId="{4CF95E48-B893-401A-8E1F-BC6C9DE723C8}"/>
          </ac:picMkLst>
        </pc:picChg>
      </pc:sldChg>
      <pc:sldChg chg="addSp delSp modSp new mod setBg">
        <pc:chgData name="theabigailhamilton@gmail.com" userId="18f788aadb808c98" providerId="LiveId" clId="{9C7B64A4-5796-4182-B06B-F863EDC01706}" dt="2021-11-30T14:57:48.417" v="18007" actId="313"/>
        <pc:sldMkLst>
          <pc:docMk/>
          <pc:sldMk cId="4246556481" sldId="271"/>
        </pc:sldMkLst>
        <pc:spChg chg="mod ord">
          <ac:chgData name="theabigailhamilton@gmail.com" userId="18f788aadb808c98" providerId="LiveId" clId="{9C7B64A4-5796-4182-B06B-F863EDC01706}" dt="2021-11-30T14:57:48.417" v="18007" actId="313"/>
          <ac:spMkLst>
            <pc:docMk/>
            <pc:sldMk cId="4246556481" sldId="271"/>
            <ac:spMk id="2" creationId="{551977A8-A944-42A9-9CA3-5B699385069A}"/>
          </ac:spMkLst>
        </pc:spChg>
        <pc:spChg chg="del">
          <ac:chgData name="theabigailhamilton@gmail.com" userId="18f788aadb808c98" providerId="LiveId" clId="{9C7B64A4-5796-4182-B06B-F863EDC01706}" dt="2021-11-30T03:02:40.214" v="797" actId="931"/>
          <ac:spMkLst>
            <pc:docMk/>
            <pc:sldMk cId="4246556481" sldId="271"/>
            <ac:spMk id="3" creationId="{E00A00DC-D28C-44DC-A6DE-D8DB1C1D77AF}"/>
          </ac:spMkLst>
        </pc:spChg>
        <pc:spChg chg="add">
          <ac:chgData name="theabigailhamilton@gmail.com" userId="18f788aadb808c98" providerId="LiveId" clId="{9C7B64A4-5796-4182-B06B-F863EDC01706}" dt="2021-11-30T03:02:42.926" v="798" actId="26606"/>
          <ac:spMkLst>
            <pc:docMk/>
            <pc:sldMk cId="4246556481" sldId="271"/>
            <ac:spMk id="10" creationId="{09A1C012-8297-4361-ACE8-A2509FB18911}"/>
          </ac:spMkLst>
        </pc:spChg>
        <pc:spChg chg="add">
          <ac:chgData name="theabigailhamilton@gmail.com" userId="18f788aadb808c98" providerId="LiveId" clId="{9C7B64A4-5796-4182-B06B-F863EDC01706}" dt="2021-11-30T03:02:42.926" v="798" actId="26606"/>
          <ac:spMkLst>
            <pc:docMk/>
            <pc:sldMk cId="4246556481" sldId="271"/>
            <ac:spMk id="12" creationId="{4AA13AD3-0A4F-475A-BEBB-DEEFF5C096C3}"/>
          </ac:spMkLst>
        </pc:spChg>
        <pc:spChg chg="add">
          <ac:chgData name="theabigailhamilton@gmail.com" userId="18f788aadb808c98" providerId="LiveId" clId="{9C7B64A4-5796-4182-B06B-F863EDC01706}" dt="2021-11-30T03:02:42.926" v="798" actId="26606"/>
          <ac:spMkLst>
            <pc:docMk/>
            <pc:sldMk cId="4246556481" sldId="271"/>
            <ac:spMk id="14" creationId="{5816E978-1809-4EE5-9DFC-90ECA301A7BA}"/>
          </ac:spMkLst>
        </pc:spChg>
        <pc:picChg chg="add mod">
          <ac:chgData name="theabigailhamilton@gmail.com" userId="18f788aadb808c98" providerId="LiveId" clId="{9C7B64A4-5796-4182-B06B-F863EDC01706}" dt="2021-11-30T03:02:43.116" v="800" actId="962"/>
          <ac:picMkLst>
            <pc:docMk/>
            <pc:sldMk cId="4246556481" sldId="271"/>
            <ac:picMk id="5" creationId="{EF0D4655-6B2C-4EF4-8099-0EA14688F9D0}"/>
          </ac:picMkLst>
        </pc:picChg>
      </pc:sldChg>
      <pc:sldChg chg="addSp delSp modSp new del mod setBg setClrOvrMap">
        <pc:chgData name="theabigailhamilton@gmail.com" userId="18f788aadb808c98" providerId="LiveId" clId="{9C7B64A4-5796-4182-B06B-F863EDC01706}" dt="2021-11-30T13:29:55.856" v="16683" actId="2696"/>
        <pc:sldMkLst>
          <pc:docMk/>
          <pc:sldMk cId="804060038" sldId="272"/>
        </pc:sldMkLst>
        <pc:spChg chg="mod ord">
          <ac:chgData name="theabigailhamilton@gmail.com" userId="18f788aadb808c98" providerId="LiveId" clId="{9C7B64A4-5796-4182-B06B-F863EDC01706}" dt="2021-11-30T06:58:47.370" v="982" actId="1076"/>
          <ac:spMkLst>
            <pc:docMk/>
            <pc:sldMk cId="804060038" sldId="272"/>
            <ac:spMk id="2" creationId="{2FF0B8F9-1EAC-4CCB-A60F-4E6A59D6E01C}"/>
          </ac:spMkLst>
        </pc:spChg>
        <pc:spChg chg="add del mod">
          <ac:chgData name="theabigailhamilton@gmail.com" userId="18f788aadb808c98" providerId="LiveId" clId="{9C7B64A4-5796-4182-B06B-F863EDC01706}" dt="2021-11-30T06:54:39.986" v="919" actId="26606"/>
          <ac:spMkLst>
            <pc:docMk/>
            <pc:sldMk cId="804060038" sldId="272"/>
            <ac:spMk id="3" creationId="{9E14D3E1-CB72-4168-97C6-4E61BD5B11DC}"/>
          </ac:spMkLst>
        </pc:spChg>
        <pc:spChg chg="add del">
          <ac:chgData name="theabigailhamilton@gmail.com" userId="18f788aadb808c98" providerId="LiveId" clId="{9C7B64A4-5796-4182-B06B-F863EDC01706}" dt="2021-11-30T06:54:33.642" v="916" actId="26606"/>
          <ac:spMkLst>
            <pc:docMk/>
            <pc:sldMk cId="804060038" sldId="272"/>
            <ac:spMk id="8" creationId="{EB6D1D7F-141C-4D8E-BFBA-D95B68E16385}"/>
          </ac:spMkLst>
        </pc:spChg>
        <pc:spChg chg="add del">
          <ac:chgData name="theabigailhamilton@gmail.com" userId="18f788aadb808c98" providerId="LiveId" clId="{9C7B64A4-5796-4182-B06B-F863EDC01706}" dt="2021-11-30T06:54:33.642" v="916" actId="26606"/>
          <ac:spMkLst>
            <pc:docMk/>
            <pc:sldMk cId="804060038" sldId="272"/>
            <ac:spMk id="10" creationId="{558DA214-7FDA-4C9D-A7CF-9AD725E290E1}"/>
          </ac:spMkLst>
        </pc:spChg>
        <pc:spChg chg="add del">
          <ac:chgData name="theabigailhamilton@gmail.com" userId="18f788aadb808c98" providerId="LiveId" clId="{9C7B64A4-5796-4182-B06B-F863EDC01706}" dt="2021-11-30T06:54:39.966" v="918" actId="26606"/>
          <ac:spMkLst>
            <pc:docMk/>
            <pc:sldMk cId="804060038" sldId="272"/>
            <ac:spMk id="12" creationId="{205BB74C-33FB-4335-8808-49E247F7BF75}"/>
          </ac:spMkLst>
        </pc:spChg>
        <pc:spChg chg="add del">
          <ac:chgData name="theabigailhamilton@gmail.com" userId="18f788aadb808c98" providerId="LiveId" clId="{9C7B64A4-5796-4182-B06B-F863EDC01706}" dt="2021-11-30T06:54:39.966" v="918" actId="26606"/>
          <ac:spMkLst>
            <pc:docMk/>
            <pc:sldMk cId="804060038" sldId="272"/>
            <ac:spMk id="13" creationId="{09A1C012-8297-4361-ACE8-A2509FB18911}"/>
          </ac:spMkLst>
        </pc:spChg>
        <pc:spChg chg="add del">
          <ac:chgData name="theabigailhamilton@gmail.com" userId="18f788aadb808c98" providerId="LiveId" clId="{9C7B64A4-5796-4182-B06B-F863EDC01706}" dt="2021-11-30T06:54:39.966" v="918" actId="26606"/>
          <ac:spMkLst>
            <pc:docMk/>
            <pc:sldMk cId="804060038" sldId="272"/>
            <ac:spMk id="14" creationId="{4AA13AD3-0A4F-475A-BEBB-DEEFF5C096C3}"/>
          </ac:spMkLst>
        </pc:spChg>
        <pc:spChg chg="add del">
          <ac:chgData name="theabigailhamilton@gmail.com" userId="18f788aadb808c98" providerId="LiveId" clId="{9C7B64A4-5796-4182-B06B-F863EDC01706}" dt="2021-11-30T06:58:34.937" v="981" actId="26606"/>
          <ac:spMkLst>
            <pc:docMk/>
            <pc:sldMk cId="804060038" sldId="272"/>
            <ac:spMk id="16" creationId="{EB6D1D7F-141C-4D8E-BFBA-D95B68E16385}"/>
          </ac:spMkLst>
        </pc:spChg>
        <pc:spChg chg="add del">
          <ac:chgData name="theabigailhamilton@gmail.com" userId="18f788aadb808c98" providerId="LiveId" clId="{9C7B64A4-5796-4182-B06B-F863EDC01706}" dt="2021-11-30T06:58:34.937" v="981" actId="26606"/>
          <ac:spMkLst>
            <pc:docMk/>
            <pc:sldMk cId="804060038" sldId="272"/>
            <ac:spMk id="17" creationId="{558DA214-7FDA-4C9D-A7CF-9AD725E290E1}"/>
          </ac:spMkLst>
        </pc:spChg>
        <pc:spChg chg="add del">
          <ac:chgData name="theabigailhamilton@gmail.com" userId="18f788aadb808c98" providerId="LiveId" clId="{9C7B64A4-5796-4182-B06B-F863EDC01706}" dt="2021-11-30T06:58:30.655" v="978" actId="931"/>
          <ac:spMkLst>
            <pc:docMk/>
            <pc:sldMk cId="804060038" sldId="272"/>
            <ac:spMk id="18" creationId="{9E14D3E1-CB72-4168-97C6-4E61BD5B11DC}"/>
          </ac:spMkLst>
        </pc:spChg>
        <pc:spChg chg="add">
          <ac:chgData name="theabigailhamilton@gmail.com" userId="18f788aadb808c98" providerId="LiveId" clId="{9C7B64A4-5796-4182-B06B-F863EDC01706}" dt="2021-11-30T06:58:34.937" v="981" actId="26606"/>
          <ac:spMkLst>
            <pc:docMk/>
            <pc:sldMk cId="804060038" sldId="272"/>
            <ac:spMk id="22" creationId="{09A1C012-8297-4361-ACE8-A2509FB18911}"/>
          </ac:spMkLst>
        </pc:spChg>
        <pc:spChg chg="add">
          <ac:chgData name="theabigailhamilton@gmail.com" userId="18f788aadb808c98" providerId="LiveId" clId="{9C7B64A4-5796-4182-B06B-F863EDC01706}" dt="2021-11-30T06:58:34.937" v="981" actId="26606"/>
          <ac:spMkLst>
            <pc:docMk/>
            <pc:sldMk cId="804060038" sldId="272"/>
            <ac:spMk id="24" creationId="{4AA13AD3-0A4F-475A-BEBB-DEEFF5C096C3}"/>
          </ac:spMkLst>
        </pc:spChg>
        <pc:picChg chg="add mod">
          <ac:chgData name="theabigailhamilton@gmail.com" userId="18f788aadb808c98" providerId="LiveId" clId="{9C7B64A4-5796-4182-B06B-F863EDC01706}" dt="2021-11-30T06:58:34.937" v="981" actId="26606"/>
          <ac:picMkLst>
            <pc:docMk/>
            <pc:sldMk cId="804060038" sldId="272"/>
            <ac:picMk id="5" creationId="{C04913D2-84E8-42F4-8EBE-B3981C64526C}"/>
          </ac:picMkLst>
        </pc:picChg>
      </pc:sldChg>
      <pc:sldChg chg="addSp delSp modSp new del mod setBg">
        <pc:chgData name="theabigailhamilton@gmail.com" userId="18f788aadb808c98" providerId="LiveId" clId="{9C7B64A4-5796-4182-B06B-F863EDC01706}" dt="2021-11-30T13:29:52.923" v="16682" actId="2696"/>
        <pc:sldMkLst>
          <pc:docMk/>
          <pc:sldMk cId="3039014961" sldId="273"/>
        </pc:sldMkLst>
        <pc:spChg chg="mod ord">
          <ac:chgData name="theabigailhamilton@gmail.com" userId="18f788aadb808c98" providerId="LiveId" clId="{9C7B64A4-5796-4182-B06B-F863EDC01706}" dt="2021-11-30T07:04:14.301" v="1122" actId="1076"/>
          <ac:spMkLst>
            <pc:docMk/>
            <pc:sldMk cId="3039014961" sldId="273"/>
            <ac:spMk id="2" creationId="{77E3FF80-ABE6-4241-83C5-826DA1D73120}"/>
          </ac:spMkLst>
        </pc:spChg>
        <pc:spChg chg="add del">
          <ac:chgData name="theabigailhamilton@gmail.com" userId="18f788aadb808c98" providerId="LiveId" clId="{9C7B64A4-5796-4182-B06B-F863EDC01706}" dt="2021-11-30T07:03:59.802" v="1118" actId="931"/>
          <ac:spMkLst>
            <pc:docMk/>
            <pc:sldMk cId="3039014961" sldId="273"/>
            <ac:spMk id="3" creationId="{693ABF04-677B-4971-B810-B622E20A5960}"/>
          </ac:spMkLst>
        </pc:spChg>
        <pc:spChg chg="add">
          <ac:chgData name="theabigailhamilton@gmail.com" userId="18f788aadb808c98" providerId="LiveId" clId="{9C7B64A4-5796-4182-B06B-F863EDC01706}" dt="2021-11-30T07:04:04.662" v="1121" actId="26606"/>
          <ac:spMkLst>
            <pc:docMk/>
            <pc:sldMk cId="3039014961" sldId="273"/>
            <ac:spMk id="12" creationId="{09A1C012-8297-4361-ACE8-A2509FB18911}"/>
          </ac:spMkLst>
        </pc:spChg>
        <pc:spChg chg="add">
          <ac:chgData name="theabigailhamilton@gmail.com" userId="18f788aadb808c98" providerId="LiveId" clId="{9C7B64A4-5796-4182-B06B-F863EDC01706}" dt="2021-11-30T07:04:04.662" v="1121" actId="26606"/>
          <ac:spMkLst>
            <pc:docMk/>
            <pc:sldMk cId="3039014961" sldId="273"/>
            <ac:spMk id="14" creationId="{4AA13AD3-0A4F-475A-BEBB-DEEFF5C096C3}"/>
          </ac:spMkLst>
        </pc:spChg>
        <pc:spChg chg="add">
          <ac:chgData name="theabigailhamilton@gmail.com" userId="18f788aadb808c98" providerId="LiveId" clId="{9C7B64A4-5796-4182-B06B-F863EDC01706}" dt="2021-11-30T07:04:04.662" v="1121" actId="26606"/>
          <ac:spMkLst>
            <pc:docMk/>
            <pc:sldMk cId="3039014961" sldId="273"/>
            <ac:spMk id="16" creationId="{5816E978-1809-4EE5-9DFC-90ECA301A7BA}"/>
          </ac:spMkLst>
        </pc:spChg>
        <pc:picChg chg="add del mod">
          <ac:chgData name="theabigailhamilton@gmail.com" userId="18f788aadb808c98" providerId="LiveId" clId="{9C7B64A4-5796-4182-B06B-F863EDC01706}" dt="2021-11-30T07:03:50.322" v="1117" actId="931"/>
          <ac:picMkLst>
            <pc:docMk/>
            <pc:sldMk cId="3039014961" sldId="273"/>
            <ac:picMk id="5" creationId="{24C84BBF-060B-49E2-AB26-BBFB364C4F56}"/>
          </ac:picMkLst>
        </pc:picChg>
        <pc:picChg chg="add mod">
          <ac:chgData name="theabigailhamilton@gmail.com" userId="18f788aadb808c98" providerId="LiveId" clId="{9C7B64A4-5796-4182-B06B-F863EDC01706}" dt="2021-11-30T07:04:04.662" v="1121" actId="26606"/>
          <ac:picMkLst>
            <pc:docMk/>
            <pc:sldMk cId="3039014961" sldId="273"/>
            <ac:picMk id="7" creationId="{E6BD2C07-4410-49FA-84EF-2E5538EF7A60}"/>
          </ac:picMkLst>
        </pc:picChg>
      </pc:sldChg>
      <pc:sldChg chg="addSp delSp modSp new del mod setBg">
        <pc:chgData name="theabigailhamilton@gmail.com" userId="18f788aadb808c98" providerId="LiveId" clId="{9C7B64A4-5796-4182-B06B-F863EDC01706}" dt="2021-11-30T13:29:49.971" v="16681" actId="2696"/>
        <pc:sldMkLst>
          <pc:docMk/>
          <pc:sldMk cId="1595783951" sldId="274"/>
        </pc:sldMkLst>
        <pc:spChg chg="mod ord">
          <ac:chgData name="theabigailhamilton@gmail.com" userId="18f788aadb808c98" providerId="LiveId" clId="{9C7B64A4-5796-4182-B06B-F863EDC01706}" dt="2021-11-30T07:02:21.274" v="1112" actId="1076"/>
          <ac:spMkLst>
            <pc:docMk/>
            <pc:sldMk cId="1595783951" sldId="274"/>
            <ac:spMk id="2" creationId="{CCE54D0D-43DF-438D-9CEA-FAE63276C6FE}"/>
          </ac:spMkLst>
        </pc:spChg>
        <pc:spChg chg="del">
          <ac:chgData name="theabigailhamilton@gmail.com" userId="18f788aadb808c98" providerId="LiveId" clId="{9C7B64A4-5796-4182-B06B-F863EDC01706}" dt="2021-11-30T07:01:48.185" v="1104" actId="931"/>
          <ac:spMkLst>
            <pc:docMk/>
            <pc:sldMk cId="1595783951" sldId="274"/>
            <ac:spMk id="3" creationId="{5FB20CCE-59AB-4B39-96E5-5ACC0CA75D4F}"/>
          </ac:spMkLst>
        </pc:spChg>
        <pc:spChg chg="add del">
          <ac:chgData name="theabigailhamilton@gmail.com" userId="18f788aadb808c98" providerId="LiveId" clId="{9C7B64A4-5796-4182-B06B-F863EDC01706}" dt="2021-11-30T07:01:54.465" v="1108" actId="26606"/>
          <ac:spMkLst>
            <pc:docMk/>
            <pc:sldMk cId="1595783951" sldId="274"/>
            <ac:spMk id="10" creationId="{09A1C012-8297-4361-ACE8-A2509FB18911}"/>
          </ac:spMkLst>
        </pc:spChg>
        <pc:spChg chg="add del">
          <ac:chgData name="theabigailhamilton@gmail.com" userId="18f788aadb808c98" providerId="LiveId" clId="{9C7B64A4-5796-4182-B06B-F863EDC01706}" dt="2021-11-30T07:01:54.465" v="1108" actId="26606"/>
          <ac:spMkLst>
            <pc:docMk/>
            <pc:sldMk cId="1595783951" sldId="274"/>
            <ac:spMk id="12" creationId="{4AA13AD3-0A4F-475A-BEBB-DEEFF5C096C3}"/>
          </ac:spMkLst>
        </pc:spChg>
        <pc:spChg chg="add del">
          <ac:chgData name="theabigailhamilton@gmail.com" userId="18f788aadb808c98" providerId="LiveId" clId="{9C7B64A4-5796-4182-B06B-F863EDC01706}" dt="2021-11-30T07:01:54.465" v="1108" actId="26606"/>
          <ac:spMkLst>
            <pc:docMk/>
            <pc:sldMk cId="1595783951" sldId="274"/>
            <ac:spMk id="14" creationId="{1C2F3FA0-960A-435A-AC72-8ADCBF50F7D2}"/>
          </ac:spMkLst>
        </pc:spChg>
        <pc:spChg chg="add del">
          <ac:chgData name="theabigailhamilton@gmail.com" userId="18f788aadb808c98" providerId="LiveId" clId="{9C7B64A4-5796-4182-B06B-F863EDC01706}" dt="2021-11-30T07:02:16.091" v="1111" actId="26606"/>
          <ac:spMkLst>
            <pc:docMk/>
            <pc:sldMk cId="1595783951" sldId="274"/>
            <ac:spMk id="16" creationId="{09A1C012-8297-4361-ACE8-A2509FB18911}"/>
          </ac:spMkLst>
        </pc:spChg>
        <pc:spChg chg="add del">
          <ac:chgData name="theabigailhamilton@gmail.com" userId="18f788aadb808c98" providerId="LiveId" clId="{9C7B64A4-5796-4182-B06B-F863EDC01706}" dt="2021-11-30T07:02:16.091" v="1111" actId="26606"/>
          <ac:spMkLst>
            <pc:docMk/>
            <pc:sldMk cId="1595783951" sldId="274"/>
            <ac:spMk id="17" creationId="{4AA13AD3-0A4F-475A-BEBB-DEEFF5C096C3}"/>
          </ac:spMkLst>
        </pc:spChg>
        <pc:spChg chg="add del">
          <ac:chgData name="theabigailhamilton@gmail.com" userId="18f788aadb808c98" providerId="LiveId" clId="{9C7B64A4-5796-4182-B06B-F863EDC01706}" dt="2021-11-30T07:02:16.091" v="1111" actId="26606"/>
          <ac:spMkLst>
            <pc:docMk/>
            <pc:sldMk cId="1595783951" sldId="274"/>
            <ac:spMk id="18" creationId="{365A786E-9028-443F-8713-B9552D9A2355}"/>
          </ac:spMkLst>
        </pc:spChg>
        <pc:spChg chg="add">
          <ac:chgData name="theabigailhamilton@gmail.com" userId="18f788aadb808c98" providerId="LiveId" clId="{9C7B64A4-5796-4182-B06B-F863EDC01706}" dt="2021-11-30T07:02:16.091" v="1111" actId="26606"/>
          <ac:spMkLst>
            <pc:docMk/>
            <pc:sldMk cId="1595783951" sldId="274"/>
            <ac:spMk id="23" creationId="{09A1C012-8297-4361-ACE8-A2509FB18911}"/>
          </ac:spMkLst>
        </pc:spChg>
        <pc:spChg chg="add">
          <ac:chgData name="theabigailhamilton@gmail.com" userId="18f788aadb808c98" providerId="LiveId" clId="{9C7B64A4-5796-4182-B06B-F863EDC01706}" dt="2021-11-30T07:02:16.091" v="1111" actId="26606"/>
          <ac:spMkLst>
            <pc:docMk/>
            <pc:sldMk cId="1595783951" sldId="274"/>
            <ac:spMk id="25" creationId="{4AA13AD3-0A4F-475A-BEBB-DEEFF5C096C3}"/>
          </ac:spMkLst>
        </pc:spChg>
        <pc:spChg chg="add">
          <ac:chgData name="theabigailhamilton@gmail.com" userId="18f788aadb808c98" providerId="LiveId" clId="{9C7B64A4-5796-4182-B06B-F863EDC01706}" dt="2021-11-30T07:02:16.091" v="1111" actId="26606"/>
          <ac:spMkLst>
            <pc:docMk/>
            <pc:sldMk cId="1595783951" sldId="274"/>
            <ac:spMk id="27" creationId="{5816E978-1809-4EE5-9DFC-90ECA301A7BA}"/>
          </ac:spMkLst>
        </pc:spChg>
        <pc:picChg chg="add mod">
          <ac:chgData name="theabigailhamilton@gmail.com" userId="18f788aadb808c98" providerId="LiveId" clId="{9C7B64A4-5796-4182-B06B-F863EDC01706}" dt="2021-11-30T07:02:16.091" v="1111" actId="26606"/>
          <ac:picMkLst>
            <pc:docMk/>
            <pc:sldMk cId="1595783951" sldId="274"/>
            <ac:picMk id="5" creationId="{01AA5934-372C-4E89-9620-4E43D9C7FCF5}"/>
          </ac:picMkLst>
        </pc:picChg>
      </pc:sldChg>
      <pc:sldChg chg="addSp delSp modSp new del mod setBg">
        <pc:chgData name="theabigailhamilton@gmail.com" userId="18f788aadb808c98" providerId="LiveId" clId="{9C7B64A4-5796-4182-B06B-F863EDC01706}" dt="2021-11-30T13:29:47.441" v="16680" actId="2696"/>
        <pc:sldMkLst>
          <pc:docMk/>
          <pc:sldMk cId="294372433" sldId="275"/>
        </pc:sldMkLst>
        <pc:spChg chg="mod ord">
          <ac:chgData name="theabigailhamilton@gmail.com" userId="18f788aadb808c98" providerId="LiveId" clId="{9C7B64A4-5796-4182-B06B-F863EDC01706}" dt="2021-11-30T07:08:19.419" v="1221" actId="1076"/>
          <ac:spMkLst>
            <pc:docMk/>
            <pc:sldMk cId="294372433" sldId="275"/>
            <ac:spMk id="2" creationId="{50B2C6E5-EBA7-4763-8D9E-7D8195052830}"/>
          </ac:spMkLst>
        </pc:spChg>
        <pc:spChg chg="del">
          <ac:chgData name="theabigailhamilton@gmail.com" userId="18f788aadb808c98" providerId="LiveId" clId="{9C7B64A4-5796-4182-B06B-F863EDC01706}" dt="2021-11-30T07:05:43.216" v="1201" actId="931"/>
          <ac:spMkLst>
            <pc:docMk/>
            <pc:sldMk cId="294372433" sldId="275"/>
            <ac:spMk id="3" creationId="{8F76AF9A-926D-4B20-8112-C980F2A6B196}"/>
          </ac:spMkLst>
        </pc:spChg>
        <pc:spChg chg="add del">
          <ac:chgData name="theabigailhamilton@gmail.com" userId="18f788aadb808c98" providerId="LiveId" clId="{9C7B64A4-5796-4182-B06B-F863EDC01706}" dt="2021-11-30T07:07:21.831" v="1208" actId="26606"/>
          <ac:spMkLst>
            <pc:docMk/>
            <pc:sldMk cId="294372433" sldId="275"/>
            <ac:spMk id="10" creationId="{09A1C012-8297-4361-ACE8-A2509FB18911}"/>
          </ac:spMkLst>
        </pc:spChg>
        <pc:spChg chg="add del">
          <ac:chgData name="theabigailhamilton@gmail.com" userId="18f788aadb808c98" providerId="LiveId" clId="{9C7B64A4-5796-4182-B06B-F863EDC01706}" dt="2021-11-30T07:07:21.831" v="1208" actId="26606"/>
          <ac:spMkLst>
            <pc:docMk/>
            <pc:sldMk cId="294372433" sldId="275"/>
            <ac:spMk id="12" creationId="{4AA13AD3-0A4F-475A-BEBB-DEEFF5C096C3}"/>
          </ac:spMkLst>
        </pc:spChg>
        <pc:spChg chg="add del">
          <ac:chgData name="theabigailhamilton@gmail.com" userId="18f788aadb808c98" providerId="LiveId" clId="{9C7B64A4-5796-4182-B06B-F863EDC01706}" dt="2021-11-30T07:07:21.831" v="1208" actId="26606"/>
          <ac:spMkLst>
            <pc:docMk/>
            <pc:sldMk cId="294372433" sldId="275"/>
            <ac:spMk id="14" creationId="{5816E978-1809-4EE5-9DFC-90ECA301A7BA}"/>
          </ac:spMkLst>
        </pc:spChg>
        <pc:spChg chg="add del">
          <ac:chgData name="theabigailhamilton@gmail.com" userId="18f788aadb808c98" providerId="LiveId" clId="{9C7B64A4-5796-4182-B06B-F863EDC01706}" dt="2021-11-30T07:07:21.831" v="1207" actId="26606"/>
          <ac:spMkLst>
            <pc:docMk/>
            <pc:sldMk cId="294372433" sldId="275"/>
            <ac:spMk id="19" creationId="{09A1C012-8297-4361-ACE8-A2509FB18911}"/>
          </ac:spMkLst>
        </pc:spChg>
        <pc:spChg chg="add del">
          <ac:chgData name="theabigailhamilton@gmail.com" userId="18f788aadb808c98" providerId="LiveId" clId="{9C7B64A4-5796-4182-B06B-F863EDC01706}" dt="2021-11-30T07:07:21.831" v="1207" actId="26606"/>
          <ac:spMkLst>
            <pc:docMk/>
            <pc:sldMk cId="294372433" sldId="275"/>
            <ac:spMk id="21" creationId="{4AA13AD3-0A4F-475A-BEBB-DEEFF5C096C3}"/>
          </ac:spMkLst>
        </pc:spChg>
        <pc:spChg chg="add del">
          <ac:chgData name="theabigailhamilton@gmail.com" userId="18f788aadb808c98" providerId="LiveId" clId="{9C7B64A4-5796-4182-B06B-F863EDC01706}" dt="2021-11-30T07:07:21.831" v="1207" actId="26606"/>
          <ac:spMkLst>
            <pc:docMk/>
            <pc:sldMk cId="294372433" sldId="275"/>
            <ac:spMk id="23" creationId="{5816E978-1809-4EE5-9DFC-90ECA301A7BA}"/>
          </ac:spMkLst>
        </pc:spChg>
        <pc:spChg chg="add del">
          <ac:chgData name="theabigailhamilton@gmail.com" userId="18f788aadb808c98" providerId="LiveId" clId="{9C7B64A4-5796-4182-B06B-F863EDC01706}" dt="2021-11-30T07:07:34.343" v="1215" actId="26606"/>
          <ac:spMkLst>
            <pc:docMk/>
            <pc:sldMk cId="294372433" sldId="275"/>
            <ac:spMk id="25" creationId="{09A1C012-8297-4361-ACE8-A2509FB18911}"/>
          </ac:spMkLst>
        </pc:spChg>
        <pc:spChg chg="add del">
          <ac:chgData name="theabigailhamilton@gmail.com" userId="18f788aadb808c98" providerId="LiveId" clId="{9C7B64A4-5796-4182-B06B-F863EDC01706}" dt="2021-11-30T07:07:34.343" v="1215" actId="26606"/>
          <ac:spMkLst>
            <pc:docMk/>
            <pc:sldMk cId="294372433" sldId="275"/>
            <ac:spMk id="26" creationId="{4AA13AD3-0A4F-475A-BEBB-DEEFF5C096C3}"/>
          </ac:spMkLst>
        </pc:spChg>
        <pc:spChg chg="add del">
          <ac:chgData name="theabigailhamilton@gmail.com" userId="18f788aadb808c98" providerId="LiveId" clId="{9C7B64A4-5796-4182-B06B-F863EDC01706}" dt="2021-11-30T07:07:34.343" v="1215" actId="26606"/>
          <ac:spMkLst>
            <pc:docMk/>
            <pc:sldMk cId="294372433" sldId="275"/>
            <ac:spMk id="27" creationId="{365A786E-9028-443F-8713-B9552D9A2355}"/>
          </ac:spMkLst>
        </pc:spChg>
        <pc:spChg chg="add del">
          <ac:chgData name="theabigailhamilton@gmail.com" userId="18f788aadb808c98" providerId="LiveId" clId="{9C7B64A4-5796-4182-B06B-F863EDC01706}" dt="2021-11-30T07:07:33.179" v="1212" actId="26606"/>
          <ac:spMkLst>
            <pc:docMk/>
            <pc:sldMk cId="294372433" sldId="275"/>
            <ac:spMk id="32" creationId="{09A1C012-8297-4361-ACE8-A2509FB18911}"/>
          </ac:spMkLst>
        </pc:spChg>
        <pc:spChg chg="add del">
          <ac:chgData name="theabigailhamilton@gmail.com" userId="18f788aadb808c98" providerId="LiveId" clId="{9C7B64A4-5796-4182-B06B-F863EDC01706}" dt="2021-11-30T07:07:33.179" v="1212" actId="26606"/>
          <ac:spMkLst>
            <pc:docMk/>
            <pc:sldMk cId="294372433" sldId="275"/>
            <ac:spMk id="34" creationId="{4AA13AD3-0A4F-475A-BEBB-DEEFF5C096C3}"/>
          </ac:spMkLst>
        </pc:spChg>
        <pc:spChg chg="add del">
          <ac:chgData name="theabigailhamilton@gmail.com" userId="18f788aadb808c98" providerId="LiveId" clId="{9C7B64A4-5796-4182-B06B-F863EDC01706}" dt="2021-11-30T07:07:33.179" v="1212" actId="26606"/>
          <ac:spMkLst>
            <pc:docMk/>
            <pc:sldMk cId="294372433" sldId="275"/>
            <ac:spMk id="36" creationId="{5816E978-1809-4EE5-9DFC-90ECA301A7BA}"/>
          </ac:spMkLst>
        </pc:spChg>
        <pc:spChg chg="add del">
          <ac:chgData name="theabigailhamilton@gmail.com" userId="18f788aadb808c98" providerId="LiveId" clId="{9C7B64A4-5796-4182-B06B-F863EDC01706}" dt="2021-11-30T07:07:34.343" v="1214" actId="26606"/>
          <ac:spMkLst>
            <pc:docMk/>
            <pc:sldMk cId="294372433" sldId="275"/>
            <ac:spMk id="38" creationId="{09A1C012-8297-4361-ACE8-A2509FB18911}"/>
          </ac:spMkLst>
        </pc:spChg>
        <pc:spChg chg="add del">
          <ac:chgData name="theabigailhamilton@gmail.com" userId="18f788aadb808c98" providerId="LiveId" clId="{9C7B64A4-5796-4182-B06B-F863EDC01706}" dt="2021-11-30T07:07:34.343" v="1214" actId="26606"/>
          <ac:spMkLst>
            <pc:docMk/>
            <pc:sldMk cId="294372433" sldId="275"/>
            <ac:spMk id="39" creationId="{4AA13AD3-0A4F-475A-BEBB-DEEFF5C096C3}"/>
          </ac:spMkLst>
        </pc:spChg>
        <pc:spChg chg="add del">
          <ac:chgData name="theabigailhamilton@gmail.com" userId="18f788aadb808c98" providerId="LiveId" clId="{9C7B64A4-5796-4182-B06B-F863EDC01706}" dt="2021-11-30T07:07:34.343" v="1214" actId="26606"/>
          <ac:spMkLst>
            <pc:docMk/>
            <pc:sldMk cId="294372433" sldId="275"/>
            <ac:spMk id="40" creationId="{1C2F3FA0-960A-435A-AC72-8ADCBF50F7D2}"/>
          </ac:spMkLst>
        </pc:spChg>
        <pc:spChg chg="add del">
          <ac:chgData name="theabigailhamilton@gmail.com" userId="18f788aadb808c98" providerId="LiveId" clId="{9C7B64A4-5796-4182-B06B-F863EDC01706}" dt="2021-11-30T07:08:09.510" v="1220" actId="26606"/>
          <ac:spMkLst>
            <pc:docMk/>
            <pc:sldMk cId="294372433" sldId="275"/>
            <ac:spMk id="42" creationId="{09A1C012-8297-4361-ACE8-A2509FB18911}"/>
          </ac:spMkLst>
        </pc:spChg>
        <pc:spChg chg="add del">
          <ac:chgData name="theabigailhamilton@gmail.com" userId="18f788aadb808c98" providerId="LiveId" clId="{9C7B64A4-5796-4182-B06B-F863EDC01706}" dt="2021-11-30T07:08:09.510" v="1220" actId="26606"/>
          <ac:spMkLst>
            <pc:docMk/>
            <pc:sldMk cId="294372433" sldId="275"/>
            <ac:spMk id="43" creationId="{4AA13AD3-0A4F-475A-BEBB-DEEFF5C096C3}"/>
          </ac:spMkLst>
        </pc:spChg>
        <pc:spChg chg="add del">
          <ac:chgData name="theabigailhamilton@gmail.com" userId="18f788aadb808c98" providerId="LiveId" clId="{9C7B64A4-5796-4182-B06B-F863EDC01706}" dt="2021-11-30T07:08:09.510" v="1220" actId="26606"/>
          <ac:spMkLst>
            <pc:docMk/>
            <pc:sldMk cId="294372433" sldId="275"/>
            <ac:spMk id="44" creationId="{365A786E-9028-443F-8713-B9552D9A2355}"/>
          </ac:spMkLst>
        </pc:spChg>
        <pc:spChg chg="add">
          <ac:chgData name="theabigailhamilton@gmail.com" userId="18f788aadb808c98" providerId="LiveId" clId="{9C7B64A4-5796-4182-B06B-F863EDC01706}" dt="2021-11-30T07:08:09.510" v="1220" actId="26606"/>
          <ac:spMkLst>
            <pc:docMk/>
            <pc:sldMk cId="294372433" sldId="275"/>
            <ac:spMk id="49" creationId="{09A1C012-8297-4361-ACE8-A2509FB18911}"/>
          </ac:spMkLst>
        </pc:spChg>
        <pc:spChg chg="add">
          <ac:chgData name="theabigailhamilton@gmail.com" userId="18f788aadb808c98" providerId="LiveId" clId="{9C7B64A4-5796-4182-B06B-F863EDC01706}" dt="2021-11-30T07:08:09.510" v="1220" actId="26606"/>
          <ac:spMkLst>
            <pc:docMk/>
            <pc:sldMk cId="294372433" sldId="275"/>
            <ac:spMk id="51" creationId="{4AA13AD3-0A4F-475A-BEBB-DEEFF5C096C3}"/>
          </ac:spMkLst>
        </pc:spChg>
        <pc:spChg chg="add">
          <ac:chgData name="theabigailhamilton@gmail.com" userId="18f788aadb808c98" providerId="LiveId" clId="{9C7B64A4-5796-4182-B06B-F863EDC01706}" dt="2021-11-30T07:08:09.510" v="1220" actId="26606"/>
          <ac:spMkLst>
            <pc:docMk/>
            <pc:sldMk cId="294372433" sldId="275"/>
            <ac:spMk id="53" creationId="{D65E0E3C-32F3-480B-9842-7611BBE2EE9F}"/>
          </ac:spMkLst>
        </pc:spChg>
        <pc:picChg chg="add mod ord">
          <ac:chgData name="theabigailhamilton@gmail.com" userId="18f788aadb808c98" providerId="LiveId" clId="{9C7B64A4-5796-4182-B06B-F863EDC01706}" dt="2021-11-30T11:12:43.942" v="11918" actId="1076"/>
          <ac:picMkLst>
            <pc:docMk/>
            <pc:sldMk cId="294372433" sldId="275"/>
            <ac:picMk id="5" creationId="{CD7B6845-856C-4182-8002-774981B18465}"/>
          </ac:picMkLst>
        </pc:picChg>
      </pc:sldChg>
      <pc:sldChg chg="addSp modSp new mod setBg">
        <pc:chgData name="theabigailhamilton@gmail.com" userId="18f788aadb808c98" providerId="LiveId" clId="{9C7B64A4-5796-4182-B06B-F863EDC01706}" dt="2021-11-30T07:19:59.939" v="1740" actId="20577"/>
        <pc:sldMkLst>
          <pc:docMk/>
          <pc:sldMk cId="2272256689" sldId="276"/>
        </pc:sldMkLst>
        <pc:spChg chg="mod">
          <ac:chgData name="theabigailhamilton@gmail.com" userId="18f788aadb808c98" providerId="LiveId" clId="{9C7B64A4-5796-4182-B06B-F863EDC01706}" dt="2021-11-30T07:15:33.266" v="1529" actId="26606"/>
          <ac:spMkLst>
            <pc:docMk/>
            <pc:sldMk cId="2272256689" sldId="276"/>
            <ac:spMk id="2" creationId="{843E7AAF-E2A1-4EDA-BDB5-B10479970E14}"/>
          </ac:spMkLst>
        </pc:spChg>
        <pc:spChg chg="mod">
          <ac:chgData name="theabigailhamilton@gmail.com" userId="18f788aadb808c98" providerId="LiveId" clId="{9C7B64A4-5796-4182-B06B-F863EDC01706}" dt="2021-11-30T07:19:59.939" v="1740" actId="20577"/>
          <ac:spMkLst>
            <pc:docMk/>
            <pc:sldMk cId="2272256689" sldId="276"/>
            <ac:spMk id="3" creationId="{DF3D4AA1-12EF-46CF-A6BA-B3C5229FF0D5}"/>
          </ac:spMkLst>
        </pc:spChg>
        <pc:spChg chg="add">
          <ac:chgData name="theabigailhamilton@gmail.com" userId="18f788aadb808c98" providerId="LiveId" clId="{9C7B64A4-5796-4182-B06B-F863EDC01706}" dt="2021-11-30T07:15:33.266" v="1529" actId="26606"/>
          <ac:spMkLst>
            <pc:docMk/>
            <pc:sldMk cId="2272256689" sldId="276"/>
            <ac:spMk id="8" creationId="{EB6D1D7F-141C-4D8E-BFBA-D95B68E16385}"/>
          </ac:spMkLst>
        </pc:spChg>
        <pc:spChg chg="add">
          <ac:chgData name="theabigailhamilton@gmail.com" userId="18f788aadb808c98" providerId="LiveId" clId="{9C7B64A4-5796-4182-B06B-F863EDC01706}" dt="2021-11-30T07:15:33.266" v="1529" actId="26606"/>
          <ac:spMkLst>
            <pc:docMk/>
            <pc:sldMk cId="2272256689" sldId="276"/>
            <ac:spMk id="10" creationId="{558DA214-7FDA-4C9D-A7CF-9AD725E290E1}"/>
          </ac:spMkLst>
        </pc:spChg>
      </pc:sldChg>
      <pc:sldChg chg="addSp delSp modSp new mod setBg setClrOvrMap">
        <pc:chgData name="theabigailhamilton@gmail.com" userId="18f788aadb808c98" providerId="LiveId" clId="{9C7B64A4-5796-4182-B06B-F863EDC01706}" dt="2021-11-30T15:05:57.580" v="18008" actId="27107"/>
        <pc:sldMkLst>
          <pc:docMk/>
          <pc:sldMk cId="1580525285" sldId="277"/>
        </pc:sldMkLst>
        <pc:spChg chg="mod">
          <ac:chgData name="theabigailhamilton@gmail.com" userId="18f788aadb808c98" providerId="LiveId" clId="{9C7B64A4-5796-4182-B06B-F863EDC01706}" dt="2021-11-30T08:25:49.717" v="2914" actId="26606"/>
          <ac:spMkLst>
            <pc:docMk/>
            <pc:sldMk cId="1580525285" sldId="277"/>
            <ac:spMk id="2" creationId="{4DCE2BE1-6E2A-494F-B397-98F5C8325627}"/>
          </ac:spMkLst>
        </pc:spChg>
        <pc:spChg chg="del mod">
          <ac:chgData name="theabigailhamilton@gmail.com" userId="18f788aadb808c98" providerId="LiveId" clId="{9C7B64A4-5796-4182-B06B-F863EDC01706}" dt="2021-11-30T08:24:17.387" v="2885" actId="26606"/>
          <ac:spMkLst>
            <pc:docMk/>
            <pc:sldMk cId="1580525285" sldId="277"/>
            <ac:spMk id="3" creationId="{0FAB656F-8782-4FD9-B39D-A17A1A64457D}"/>
          </ac:spMkLst>
        </pc:spChg>
        <pc:spChg chg="add del">
          <ac:chgData name="theabigailhamilton@gmail.com" userId="18f788aadb808c98" providerId="LiveId" clId="{9C7B64A4-5796-4182-B06B-F863EDC01706}" dt="2021-11-30T08:26:04.312" v="2919" actId="26606"/>
          <ac:spMkLst>
            <pc:docMk/>
            <pc:sldMk cId="1580525285" sldId="277"/>
            <ac:spMk id="9" creationId="{EB6D1D7F-141C-4D8E-BFBA-D95B68E16385}"/>
          </ac:spMkLst>
        </pc:spChg>
        <pc:spChg chg="add del">
          <ac:chgData name="theabigailhamilton@gmail.com" userId="18f788aadb808c98" providerId="LiveId" clId="{9C7B64A4-5796-4182-B06B-F863EDC01706}" dt="2021-11-30T08:26:04.312" v="2919" actId="26606"/>
          <ac:spMkLst>
            <pc:docMk/>
            <pc:sldMk cId="1580525285" sldId="277"/>
            <ac:spMk id="11" creationId="{558DA214-7FDA-4C9D-A7CF-9AD725E290E1}"/>
          </ac:spMkLst>
        </pc:spChg>
        <pc:spChg chg="add del">
          <ac:chgData name="theabigailhamilton@gmail.com" userId="18f788aadb808c98" providerId="LiveId" clId="{9C7B64A4-5796-4182-B06B-F863EDC01706}" dt="2021-11-30T08:25:47.396" v="2912" actId="26606"/>
          <ac:spMkLst>
            <pc:docMk/>
            <pc:sldMk cId="1580525285" sldId="277"/>
            <ac:spMk id="16" creationId="{EB6D1D7F-141C-4D8E-BFBA-D95B68E16385}"/>
          </ac:spMkLst>
        </pc:spChg>
        <pc:spChg chg="add del">
          <ac:chgData name="theabigailhamilton@gmail.com" userId="18f788aadb808c98" providerId="LiveId" clId="{9C7B64A4-5796-4182-B06B-F863EDC01706}" dt="2021-11-30T08:25:47.396" v="2912" actId="26606"/>
          <ac:spMkLst>
            <pc:docMk/>
            <pc:sldMk cId="1580525285" sldId="277"/>
            <ac:spMk id="18" creationId="{558DA214-7FDA-4C9D-A7CF-9AD725E290E1}"/>
          </ac:spMkLst>
        </pc:spChg>
        <pc:spChg chg="add del">
          <ac:chgData name="theabigailhamilton@gmail.com" userId="18f788aadb808c98" providerId="LiveId" clId="{9C7B64A4-5796-4182-B06B-F863EDC01706}" dt="2021-11-30T08:25:49.717" v="2914" actId="26606"/>
          <ac:spMkLst>
            <pc:docMk/>
            <pc:sldMk cId="1580525285" sldId="277"/>
            <ac:spMk id="20" creationId="{EB6D1D7F-141C-4D8E-BFBA-D95B68E16385}"/>
          </ac:spMkLst>
        </pc:spChg>
        <pc:spChg chg="add del">
          <ac:chgData name="theabigailhamilton@gmail.com" userId="18f788aadb808c98" providerId="LiveId" clId="{9C7B64A4-5796-4182-B06B-F863EDC01706}" dt="2021-11-30T08:25:49.717" v="2914" actId="26606"/>
          <ac:spMkLst>
            <pc:docMk/>
            <pc:sldMk cId="1580525285" sldId="277"/>
            <ac:spMk id="21" creationId="{27248369-464E-49D1-91FC-BC34A50A66D2}"/>
          </ac:spMkLst>
        </pc:spChg>
        <pc:spChg chg="add del">
          <ac:chgData name="theabigailhamilton@gmail.com" userId="18f788aadb808c98" providerId="LiveId" clId="{9C7B64A4-5796-4182-B06B-F863EDC01706}" dt="2021-11-30T08:25:51.588" v="2916" actId="26606"/>
          <ac:spMkLst>
            <pc:docMk/>
            <pc:sldMk cId="1580525285" sldId="277"/>
            <ac:spMk id="23" creationId="{EB6D1D7F-141C-4D8E-BFBA-D95B68E16385}"/>
          </ac:spMkLst>
        </pc:spChg>
        <pc:spChg chg="add del">
          <ac:chgData name="theabigailhamilton@gmail.com" userId="18f788aadb808c98" providerId="LiveId" clId="{9C7B64A4-5796-4182-B06B-F863EDC01706}" dt="2021-11-30T08:25:51.588" v="2916" actId="26606"/>
          <ac:spMkLst>
            <pc:docMk/>
            <pc:sldMk cId="1580525285" sldId="277"/>
            <ac:spMk id="24" creationId="{558DA214-7FDA-4C9D-A7CF-9AD725E290E1}"/>
          </ac:spMkLst>
        </pc:spChg>
        <pc:spChg chg="add del">
          <ac:chgData name="theabigailhamilton@gmail.com" userId="18f788aadb808c98" providerId="LiveId" clId="{9C7B64A4-5796-4182-B06B-F863EDC01706}" dt="2021-11-30T08:26:04.255" v="2918" actId="26606"/>
          <ac:spMkLst>
            <pc:docMk/>
            <pc:sldMk cId="1580525285" sldId="277"/>
            <ac:spMk id="26" creationId="{EB6D1D7F-141C-4D8E-BFBA-D95B68E16385}"/>
          </ac:spMkLst>
        </pc:spChg>
        <pc:spChg chg="add del">
          <ac:chgData name="theabigailhamilton@gmail.com" userId="18f788aadb808c98" providerId="LiveId" clId="{9C7B64A4-5796-4182-B06B-F863EDC01706}" dt="2021-11-30T08:26:04.255" v="2918" actId="26606"/>
          <ac:spMkLst>
            <pc:docMk/>
            <pc:sldMk cId="1580525285" sldId="277"/>
            <ac:spMk id="27" creationId="{558DA214-7FDA-4C9D-A7CF-9AD725E290E1}"/>
          </ac:spMkLst>
        </pc:spChg>
        <pc:spChg chg="add">
          <ac:chgData name="theabigailhamilton@gmail.com" userId="18f788aadb808c98" providerId="LiveId" clId="{9C7B64A4-5796-4182-B06B-F863EDC01706}" dt="2021-11-30T08:26:04.312" v="2919" actId="26606"/>
          <ac:spMkLst>
            <pc:docMk/>
            <pc:sldMk cId="1580525285" sldId="277"/>
            <ac:spMk id="29" creationId="{EB6D1D7F-141C-4D8E-BFBA-D95B68E16385}"/>
          </ac:spMkLst>
        </pc:spChg>
        <pc:spChg chg="add">
          <ac:chgData name="theabigailhamilton@gmail.com" userId="18f788aadb808c98" providerId="LiveId" clId="{9C7B64A4-5796-4182-B06B-F863EDC01706}" dt="2021-11-30T08:26:04.312" v="2919" actId="26606"/>
          <ac:spMkLst>
            <pc:docMk/>
            <pc:sldMk cId="1580525285" sldId="277"/>
            <ac:spMk id="30" creationId="{558DA214-7FDA-4C9D-A7CF-9AD725E290E1}"/>
          </ac:spMkLst>
        </pc:spChg>
        <pc:graphicFrameChg chg="add mod modGraphic">
          <ac:chgData name="theabigailhamilton@gmail.com" userId="18f788aadb808c98" providerId="LiveId" clId="{9C7B64A4-5796-4182-B06B-F863EDC01706}" dt="2021-11-30T15:05:57.580" v="18008" actId="27107"/>
          <ac:graphicFrameMkLst>
            <pc:docMk/>
            <pc:sldMk cId="1580525285" sldId="277"/>
            <ac:graphicFrameMk id="5" creationId="{D6B52ED6-C8C4-497B-A49C-DDED0A5349A8}"/>
          </ac:graphicFrameMkLst>
        </pc:graphicFrameChg>
      </pc:sldChg>
      <pc:sldChg chg="addSp delSp modSp new mod setBg addAnim setClrOvrMap">
        <pc:chgData name="theabigailhamilton@gmail.com" userId="18f788aadb808c98" providerId="LiveId" clId="{9C7B64A4-5796-4182-B06B-F863EDC01706}" dt="2021-11-30T09:54:39.807" v="8321" actId="20577"/>
        <pc:sldMkLst>
          <pc:docMk/>
          <pc:sldMk cId="3470423908" sldId="278"/>
        </pc:sldMkLst>
        <pc:spChg chg="mod">
          <ac:chgData name="theabigailhamilton@gmail.com" userId="18f788aadb808c98" providerId="LiveId" clId="{9C7B64A4-5796-4182-B06B-F863EDC01706}" dt="2021-11-30T09:52:43.871" v="8160" actId="20577"/>
          <ac:spMkLst>
            <pc:docMk/>
            <pc:sldMk cId="3470423908" sldId="278"/>
            <ac:spMk id="2" creationId="{9130EE50-73CE-44AF-83B7-56E0FB5D20D9}"/>
          </ac:spMkLst>
        </pc:spChg>
        <pc:spChg chg="add del mod">
          <ac:chgData name="theabigailhamilton@gmail.com" userId="18f788aadb808c98" providerId="LiveId" clId="{9C7B64A4-5796-4182-B06B-F863EDC01706}" dt="2021-11-30T08:26:54.728" v="2927" actId="26606"/>
          <ac:spMkLst>
            <pc:docMk/>
            <pc:sldMk cId="3470423908" sldId="278"/>
            <ac:spMk id="3" creationId="{3DB201D1-A1D5-4646-BED7-475B8037AFC5}"/>
          </ac:spMkLst>
        </pc:spChg>
        <pc:spChg chg="add del">
          <ac:chgData name="theabigailhamilton@gmail.com" userId="18f788aadb808c98" providerId="LiveId" clId="{9C7B64A4-5796-4182-B06B-F863EDC01706}" dt="2021-11-30T08:26:46.242" v="2922" actId="26606"/>
          <ac:spMkLst>
            <pc:docMk/>
            <pc:sldMk cId="3470423908" sldId="278"/>
            <ac:spMk id="8" creationId="{EB6D1D7F-141C-4D8E-BFBA-D95B68E16385}"/>
          </ac:spMkLst>
        </pc:spChg>
        <pc:spChg chg="add del">
          <ac:chgData name="theabigailhamilton@gmail.com" userId="18f788aadb808c98" providerId="LiveId" clId="{9C7B64A4-5796-4182-B06B-F863EDC01706}" dt="2021-11-30T08:26:46.242" v="2922" actId="26606"/>
          <ac:spMkLst>
            <pc:docMk/>
            <pc:sldMk cId="3470423908" sldId="278"/>
            <ac:spMk id="10" creationId="{27248369-464E-49D1-91FC-BC34A50A66D2}"/>
          </ac:spMkLst>
        </pc:spChg>
        <pc:spChg chg="add del">
          <ac:chgData name="theabigailhamilton@gmail.com" userId="18f788aadb808c98" providerId="LiveId" clId="{9C7B64A4-5796-4182-B06B-F863EDC01706}" dt="2021-11-30T08:26:47.237" v="2924" actId="26606"/>
          <ac:spMkLst>
            <pc:docMk/>
            <pc:sldMk cId="3470423908" sldId="278"/>
            <ac:spMk id="12" creationId="{205BB74C-33FB-4335-8808-49E247F7BF75}"/>
          </ac:spMkLst>
        </pc:spChg>
        <pc:spChg chg="add del">
          <ac:chgData name="theabigailhamilton@gmail.com" userId="18f788aadb808c98" providerId="LiveId" clId="{9C7B64A4-5796-4182-B06B-F863EDC01706}" dt="2021-11-30T08:26:47.237" v="2924" actId="26606"/>
          <ac:spMkLst>
            <pc:docMk/>
            <pc:sldMk cId="3470423908" sldId="278"/>
            <ac:spMk id="13" creationId="{09A1C012-8297-4361-ACE8-A2509FB18911}"/>
          </ac:spMkLst>
        </pc:spChg>
        <pc:spChg chg="add del">
          <ac:chgData name="theabigailhamilton@gmail.com" userId="18f788aadb808c98" providerId="LiveId" clId="{9C7B64A4-5796-4182-B06B-F863EDC01706}" dt="2021-11-30T08:26:47.237" v="2924" actId="26606"/>
          <ac:spMkLst>
            <pc:docMk/>
            <pc:sldMk cId="3470423908" sldId="278"/>
            <ac:spMk id="14" creationId="{4AA13AD3-0A4F-475A-BEBB-DEEFF5C096C3}"/>
          </ac:spMkLst>
        </pc:spChg>
        <pc:spChg chg="add del">
          <ac:chgData name="theabigailhamilton@gmail.com" userId="18f788aadb808c98" providerId="LiveId" clId="{9C7B64A4-5796-4182-B06B-F863EDC01706}" dt="2021-11-30T08:26:54.728" v="2926" actId="26606"/>
          <ac:spMkLst>
            <pc:docMk/>
            <pc:sldMk cId="3470423908" sldId="278"/>
            <ac:spMk id="16" creationId="{EB6D1D7F-141C-4D8E-BFBA-D95B68E16385}"/>
          </ac:spMkLst>
        </pc:spChg>
        <pc:spChg chg="add del">
          <ac:chgData name="theabigailhamilton@gmail.com" userId="18f788aadb808c98" providerId="LiveId" clId="{9C7B64A4-5796-4182-B06B-F863EDC01706}" dt="2021-11-30T08:26:54.728" v="2926" actId="26606"/>
          <ac:spMkLst>
            <pc:docMk/>
            <pc:sldMk cId="3470423908" sldId="278"/>
            <ac:spMk id="17" creationId="{558DA214-7FDA-4C9D-A7CF-9AD725E290E1}"/>
          </ac:spMkLst>
        </pc:spChg>
        <pc:spChg chg="add del">
          <ac:chgData name="theabigailhamilton@gmail.com" userId="18f788aadb808c98" providerId="LiveId" clId="{9C7B64A4-5796-4182-B06B-F863EDC01706}" dt="2021-11-30T08:26:54.728" v="2926" actId="26606"/>
          <ac:spMkLst>
            <pc:docMk/>
            <pc:sldMk cId="3470423908" sldId="278"/>
            <ac:spMk id="18" creationId="{3DB201D1-A1D5-4646-BED7-475B8037AFC5}"/>
          </ac:spMkLst>
        </pc:spChg>
        <pc:spChg chg="add del">
          <ac:chgData name="theabigailhamilton@gmail.com" userId="18f788aadb808c98" providerId="LiveId" clId="{9C7B64A4-5796-4182-B06B-F863EDC01706}" dt="2021-11-30T08:29:12.695" v="3151" actId="26606"/>
          <ac:spMkLst>
            <pc:docMk/>
            <pc:sldMk cId="3470423908" sldId="278"/>
            <ac:spMk id="20" creationId="{EB6D1D7F-141C-4D8E-BFBA-D95B68E16385}"/>
          </ac:spMkLst>
        </pc:spChg>
        <pc:spChg chg="add del">
          <ac:chgData name="theabigailhamilton@gmail.com" userId="18f788aadb808c98" providerId="LiveId" clId="{9C7B64A4-5796-4182-B06B-F863EDC01706}" dt="2021-11-30T08:29:12.695" v="3151" actId="26606"/>
          <ac:spMkLst>
            <pc:docMk/>
            <pc:sldMk cId="3470423908" sldId="278"/>
            <ac:spMk id="21" creationId="{27248369-464E-49D1-91FC-BC34A50A66D2}"/>
          </ac:spMkLst>
        </pc:spChg>
        <pc:spChg chg="add mod">
          <ac:chgData name="theabigailhamilton@gmail.com" userId="18f788aadb808c98" providerId="LiveId" clId="{9C7B64A4-5796-4182-B06B-F863EDC01706}" dt="2021-11-30T09:54:39.807" v="8321" actId="20577"/>
          <ac:spMkLst>
            <pc:docMk/>
            <pc:sldMk cId="3470423908" sldId="278"/>
            <ac:spMk id="22" creationId="{3DB201D1-A1D5-4646-BED7-475B8037AFC5}"/>
          </ac:spMkLst>
        </pc:spChg>
        <pc:spChg chg="add">
          <ac:chgData name="theabigailhamilton@gmail.com" userId="18f788aadb808c98" providerId="LiveId" clId="{9C7B64A4-5796-4182-B06B-F863EDC01706}" dt="2021-11-30T08:29:12.695" v="3151" actId="26606"/>
          <ac:spMkLst>
            <pc:docMk/>
            <pc:sldMk cId="3470423908" sldId="278"/>
            <ac:spMk id="27" creationId="{EB6D1D7F-141C-4D8E-BFBA-D95B68E16385}"/>
          </ac:spMkLst>
        </pc:spChg>
        <pc:spChg chg="add">
          <ac:chgData name="theabigailhamilton@gmail.com" userId="18f788aadb808c98" providerId="LiveId" clId="{9C7B64A4-5796-4182-B06B-F863EDC01706}" dt="2021-11-30T08:29:12.695" v="3151" actId="26606"/>
          <ac:spMkLst>
            <pc:docMk/>
            <pc:sldMk cId="3470423908" sldId="278"/>
            <ac:spMk id="29" creationId="{558DA214-7FDA-4C9D-A7CF-9AD725E290E1}"/>
          </ac:spMkLst>
        </pc:spChg>
      </pc:sldChg>
      <pc:sldChg chg="addSp delSp modSp new mod setBg">
        <pc:chgData name="theabigailhamilton@gmail.com" userId="18f788aadb808c98" providerId="LiveId" clId="{9C7B64A4-5796-4182-B06B-F863EDC01706}" dt="2021-11-30T08:58:44.583" v="4355" actId="26606"/>
        <pc:sldMkLst>
          <pc:docMk/>
          <pc:sldMk cId="1370440230" sldId="279"/>
        </pc:sldMkLst>
        <pc:spChg chg="mod">
          <ac:chgData name="theabigailhamilton@gmail.com" userId="18f788aadb808c98" providerId="LiveId" clId="{9C7B64A4-5796-4182-B06B-F863EDC01706}" dt="2021-11-30T08:58:44.583" v="4355" actId="26606"/>
          <ac:spMkLst>
            <pc:docMk/>
            <pc:sldMk cId="1370440230" sldId="279"/>
            <ac:spMk id="2" creationId="{8FE11A9B-DA54-43E5-8714-727C86FD13F6}"/>
          </ac:spMkLst>
        </pc:spChg>
        <pc:spChg chg="del mod">
          <ac:chgData name="theabigailhamilton@gmail.com" userId="18f788aadb808c98" providerId="LiveId" clId="{9C7B64A4-5796-4182-B06B-F863EDC01706}" dt="2021-11-30T08:58:44.583" v="4355" actId="26606"/>
          <ac:spMkLst>
            <pc:docMk/>
            <pc:sldMk cId="1370440230" sldId="279"/>
            <ac:spMk id="3" creationId="{CF408973-F299-40F3-940A-F7EE578D4FE6}"/>
          </ac:spMkLst>
        </pc:spChg>
        <pc:spChg chg="add">
          <ac:chgData name="theabigailhamilton@gmail.com" userId="18f788aadb808c98" providerId="LiveId" clId="{9C7B64A4-5796-4182-B06B-F863EDC01706}" dt="2021-11-30T08:58:44.583" v="4355" actId="26606"/>
          <ac:spMkLst>
            <pc:docMk/>
            <pc:sldMk cId="1370440230" sldId="279"/>
            <ac:spMk id="9" creationId="{EB6D1D7F-141C-4D8E-BFBA-D95B68E16385}"/>
          </ac:spMkLst>
        </pc:spChg>
        <pc:spChg chg="add">
          <ac:chgData name="theabigailhamilton@gmail.com" userId="18f788aadb808c98" providerId="LiveId" clId="{9C7B64A4-5796-4182-B06B-F863EDC01706}" dt="2021-11-30T08:58:44.583" v="4355" actId="26606"/>
          <ac:spMkLst>
            <pc:docMk/>
            <pc:sldMk cId="1370440230" sldId="279"/>
            <ac:spMk id="11" creationId="{558DA214-7FDA-4C9D-A7CF-9AD725E290E1}"/>
          </ac:spMkLst>
        </pc:spChg>
        <pc:graphicFrameChg chg="add">
          <ac:chgData name="theabigailhamilton@gmail.com" userId="18f788aadb808c98" providerId="LiveId" clId="{9C7B64A4-5796-4182-B06B-F863EDC01706}" dt="2021-11-30T08:58:44.583" v="4355" actId="26606"/>
          <ac:graphicFrameMkLst>
            <pc:docMk/>
            <pc:sldMk cId="1370440230" sldId="279"/>
            <ac:graphicFrameMk id="5" creationId="{FE862948-6548-492D-81DD-E325B5E3CEF8}"/>
          </ac:graphicFrameMkLst>
        </pc:graphicFrameChg>
      </pc:sldChg>
      <pc:sldChg chg="modSp new mod">
        <pc:chgData name="theabigailhamilton@gmail.com" userId="18f788aadb808c98" providerId="LiveId" clId="{9C7B64A4-5796-4182-B06B-F863EDC01706}" dt="2021-11-30T10:10:53.482" v="9841" actId="20577"/>
        <pc:sldMkLst>
          <pc:docMk/>
          <pc:sldMk cId="4039629787" sldId="280"/>
        </pc:sldMkLst>
        <pc:spChg chg="mod">
          <ac:chgData name="theabigailhamilton@gmail.com" userId="18f788aadb808c98" providerId="LiveId" clId="{9C7B64A4-5796-4182-B06B-F863EDC01706}" dt="2021-11-30T08:46:08.066" v="4341" actId="20577"/>
          <ac:spMkLst>
            <pc:docMk/>
            <pc:sldMk cId="4039629787" sldId="280"/>
            <ac:spMk id="2" creationId="{37B21118-1D6A-4BBC-A0EC-B8C12E2C1063}"/>
          </ac:spMkLst>
        </pc:spChg>
        <pc:spChg chg="mod">
          <ac:chgData name="theabigailhamilton@gmail.com" userId="18f788aadb808c98" providerId="LiveId" clId="{9C7B64A4-5796-4182-B06B-F863EDC01706}" dt="2021-11-30T10:10:53.482" v="9841" actId="20577"/>
          <ac:spMkLst>
            <pc:docMk/>
            <pc:sldMk cId="4039629787" sldId="280"/>
            <ac:spMk id="3" creationId="{816D838A-2406-4A16-87A0-D351BE8728E3}"/>
          </ac:spMkLst>
        </pc:spChg>
      </pc:sldChg>
      <pc:sldChg chg="modSp new mod">
        <pc:chgData name="theabigailhamilton@gmail.com" userId="18f788aadb808c98" providerId="LiveId" clId="{9C7B64A4-5796-4182-B06B-F863EDC01706}" dt="2021-11-30T14:52:55.128" v="17888" actId="27107"/>
        <pc:sldMkLst>
          <pc:docMk/>
          <pc:sldMk cId="3631165299" sldId="281"/>
        </pc:sldMkLst>
        <pc:spChg chg="mod">
          <ac:chgData name="theabigailhamilton@gmail.com" userId="18f788aadb808c98" providerId="LiveId" clId="{9C7B64A4-5796-4182-B06B-F863EDC01706}" dt="2021-11-30T09:30:01.364" v="5740" actId="20577"/>
          <ac:spMkLst>
            <pc:docMk/>
            <pc:sldMk cId="3631165299" sldId="281"/>
            <ac:spMk id="2" creationId="{7019CD87-A485-496A-A53C-94020C4C85D4}"/>
          </ac:spMkLst>
        </pc:spChg>
        <pc:spChg chg="mod">
          <ac:chgData name="theabigailhamilton@gmail.com" userId="18f788aadb808c98" providerId="LiveId" clId="{9C7B64A4-5796-4182-B06B-F863EDC01706}" dt="2021-11-30T14:52:55.128" v="17888" actId="27107"/>
          <ac:spMkLst>
            <pc:docMk/>
            <pc:sldMk cId="3631165299" sldId="281"/>
            <ac:spMk id="3" creationId="{BDCA0726-6126-4B23-B77E-38547C49B754}"/>
          </ac:spMkLst>
        </pc:spChg>
      </pc:sldChg>
      <pc:sldChg chg="modSp new mod">
        <pc:chgData name="theabigailhamilton@gmail.com" userId="18f788aadb808c98" providerId="LiveId" clId="{9C7B64A4-5796-4182-B06B-F863EDC01706}" dt="2021-11-30T14:53:51.685" v="17894" actId="20577"/>
        <pc:sldMkLst>
          <pc:docMk/>
          <pc:sldMk cId="3016619835" sldId="282"/>
        </pc:sldMkLst>
        <pc:spChg chg="mod">
          <ac:chgData name="theabigailhamilton@gmail.com" userId="18f788aadb808c98" providerId="LiveId" clId="{9C7B64A4-5796-4182-B06B-F863EDC01706}" dt="2021-11-30T10:23:50.265" v="10660" actId="255"/>
          <ac:spMkLst>
            <pc:docMk/>
            <pc:sldMk cId="3016619835" sldId="282"/>
            <ac:spMk id="2" creationId="{4C4C21B8-F27A-4ECA-B005-8CBA243EF7B3}"/>
          </ac:spMkLst>
        </pc:spChg>
        <pc:spChg chg="mod">
          <ac:chgData name="theabigailhamilton@gmail.com" userId="18f788aadb808c98" providerId="LiveId" clId="{9C7B64A4-5796-4182-B06B-F863EDC01706}" dt="2021-11-30T14:53:51.685" v="17894" actId="20577"/>
          <ac:spMkLst>
            <pc:docMk/>
            <pc:sldMk cId="3016619835" sldId="282"/>
            <ac:spMk id="3" creationId="{9E58CFE3-C2C9-4469-B20D-25F048729C64}"/>
          </ac:spMkLst>
        </pc:spChg>
      </pc:sldChg>
      <pc:sldChg chg="modSp new mod">
        <pc:chgData name="theabigailhamilton@gmail.com" userId="18f788aadb808c98" providerId="LiveId" clId="{9C7B64A4-5796-4182-B06B-F863EDC01706}" dt="2021-11-30T14:07:16.850" v="17886" actId="20577"/>
        <pc:sldMkLst>
          <pc:docMk/>
          <pc:sldMk cId="4238600760" sldId="283"/>
        </pc:sldMkLst>
        <pc:spChg chg="mod">
          <ac:chgData name="theabigailhamilton@gmail.com" userId="18f788aadb808c98" providerId="LiveId" clId="{9C7B64A4-5796-4182-B06B-F863EDC01706}" dt="2021-11-30T09:45:35.424" v="7184" actId="1076"/>
          <ac:spMkLst>
            <pc:docMk/>
            <pc:sldMk cId="4238600760" sldId="283"/>
            <ac:spMk id="2" creationId="{D0C27942-D6D0-475A-A272-4C640B89EAE4}"/>
          </ac:spMkLst>
        </pc:spChg>
        <pc:spChg chg="mod">
          <ac:chgData name="theabigailhamilton@gmail.com" userId="18f788aadb808c98" providerId="LiveId" clId="{9C7B64A4-5796-4182-B06B-F863EDC01706}" dt="2021-11-30T14:07:16.850" v="17886" actId="20577"/>
          <ac:spMkLst>
            <pc:docMk/>
            <pc:sldMk cId="4238600760" sldId="283"/>
            <ac:spMk id="3" creationId="{4EAE10C9-002B-4E3F-85A5-9324B99CEF06}"/>
          </ac:spMkLst>
        </pc:spChg>
      </pc:sldChg>
      <pc:sldChg chg="modSp new mod ord">
        <pc:chgData name="theabigailhamilton@gmail.com" userId="18f788aadb808c98" providerId="LiveId" clId="{9C7B64A4-5796-4182-B06B-F863EDC01706}" dt="2021-11-30T14:55:10.901" v="17900" actId="20577"/>
        <pc:sldMkLst>
          <pc:docMk/>
          <pc:sldMk cId="568967688" sldId="284"/>
        </pc:sldMkLst>
        <pc:spChg chg="mod">
          <ac:chgData name="theabigailhamilton@gmail.com" userId="18f788aadb808c98" providerId="LiveId" clId="{9C7B64A4-5796-4182-B06B-F863EDC01706}" dt="2021-11-30T12:48:45.077" v="14264" actId="20577"/>
          <ac:spMkLst>
            <pc:docMk/>
            <pc:sldMk cId="568967688" sldId="284"/>
            <ac:spMk id="2" creationId="{FCB49C27-C18E-4B75-947D-E52495DFBF94}"/>
          </ac:spMkLst>
        </pc:spChg>
        <pc:spChg chg="mod">
          <ac:chgData name="theabigailhamilton@gmail.com" userId="18f788aadb808c98" providerId="LiveId" clId="{9C7B64A4-5796-4182-B06B-F863EDC01706}" dt="2021-11-30T14:55:10.901" v="17900" actId="20577"/>
          <ac:spMkLst>
            <pc:docMk/>
            <pc:sldMk cId="568967688" sldId="284"/>
            <ac:spMk id="3" creationId="{0CB01202-B8DD-48FD-AD0C-5B1B9DB174C4}"/>
          </ac:spMkLst>
        </pc:spChg>
      </pc:sldChg>
      <pc:sldChg chg="modSp new mod">
        <pc:chgData name="theabigailhamilton@gmail.com" userId="18f788aadb808c98" providerId="LiveId" clId="{9C7B64A4-5796-4182-B06B-F863EDC01706}" dt="2021-11-30T13:12:05.479" v="15746" actId="27636"/>
        <pc:sldMkLst>
          <pc:docMk/>
          <pc:sldMk cId="363482060" sldId="285"/>
        </pc:sldMkLst>
        <pc:spChg chg="mod">
          <ac:chgData name="theabigailhamilton@gmail.com" userId="18f788aadb808c98" providerId="LiveId" clId="{9C7B64A4-5796-4182-B06B-F863EDC01706}" dt="2021-11-30T10:26:14.021" v="10812" actId="27636"/>
          <ac:spMkLst>
            <pc:docMk/>
            <pc:sldMk cId="363482060" sldId="285"/>
            <ac:spMk id="2" creationId="{30853EAA-D031-49A8-89B0-C8856E5576F9}"/>
          </ac:spMkLst>
        </pc:spChg>
        <pc:spChg chg="mod">
          <ac:chgData name="theabigailhamilton@gmail.com" userId="18f788aadb808c98" providerId="LiveId" clId="{9C7B64A4-5796-4182-B06B-F863EDC01706}" dt="2021-11-30T13:12:05.479" v="15746" actId="27636"/>
          <ac:spMkLst>
            <pc:docMk/>
            <pc:sldMk cId="363482060" sldId="285"/>
            <ac:spMk id="3" creationId="{7753E439-A309-47ED-98CA-1F404E27C9F6}"/>
          </ac:spMkLst>
        </pc:spChg>
      </pc:sldChg>
      <pc:sldChg chg="modSp new del mod">
        <pc:chgData name="theabigailhamilton@gmail.com" userId="18f788aadb808c98" providerId="LiveId" clId="{9C7B64A4-5796-4182-B06B-F863EDC01706}" dt="2021-11-30T12:49:30.620" v="14266" actId="2696"/>
        <pc:sldMkLst>
          <pc:docMk/>
          <pc:sldMk cId="3528946935" sldId="286"/>
        </pc:sldMkLst>
        <pc:spChg chg="mod">
          <ac:chgData name="theabigailhamilton@gmail.com" userId="18f788aadb808c98" providerId="LiveId" clId="{9C7B64A4-5796-4182-B06B-F863EDC01706}" dt="2021-11-30T10:30:58.176" v="11240" actId="20577"/>
          <ac:spMkLst>
            <pc:docMk/>
            <pc:sldMk cId="3528946935" sldId="286"/>
            <ac:spMk id="2" creationId="{8C51F769-FF0C-4A56-BB05-47EA6F9D085A}"/>
          </ac:spMkLst>
        </pc:spChg>
        <pc:spChg chg="mod">
          <ac:chgData name="theabigailhamilton@gmail.com" userId="18f788aadb808c98" providerId="LiveId" clId="{9C7B64A4-5796-4182-B06B-F863EDC01706}" dt="2021-11-30T10:31:57.776" v="11339" actId="20577"/>
          <ac:spMkLst>
            <pc:docMk/>
            <pc:sldMk cId="3528946935" sldId="286"/>
            <ac:spMk id="3" creationId="{7A970CD9-A685-44DA-A1E5-7F77422B9315}"/>
          </ac:spMkLst>
        </pc:spChg>
      </pc:sldChg>
      <pc:sldChg chg="modSp new mod">
        <pc:chgData name="theabigailhamilton@gmail.com" userId="18f788aadb808c98" providerId="LiveId" clId="{9C7B64A4-5796-4182-B06B-F863EDC01706}" dt="2021-11-30T12:15:50.031" v="12738" actId="20577"/>
        <pc:sldMkLst>
          <pc:docMk/>
          <pc:sldMk cId="3115641798" sldId="287"/>
        </pc:sldMkLst>
        <pc:spChg chg="mod">
          <ac:chgData name="theabigailhamilton@gmail.com" userId="18f788aadb808c98" providerId="LiveId" clId="{9C7B64A4-5796-4182-B06B-F863EDC01706}" dt="2021-11-30T12:07:20.296" v="12509" actId="20577"/>
          <ac:spMkLst>
            <pc:docMk/>
            <pc:sldMk cId="3115641798" sldId="287"/>
            <ac:spMk id="2" creationId="{A1A9502D-FAE0-48BE-A678-99F6DD944DC5}"/>
          </ac:spMkLst>
        </pc:spChg>
        <pc:spChg chg="mod">
          <ac:chgData name="theabigailhamilton@gmail.com" userId="18f788aadb808c98" providerId="LiveId" clId="{9C7B64A4-5796-4182-B06B-F863EDC01706}" dt="2021-11-30T12:15:50.031" v="12738" actId="20577"/>
          <ac:spMkLst>
            <pc:docMk/>
            <pc:sldMk cId="3115641798" sldId="287"/>
            <ac:spMk id="3" creationId="{6D2B3F98-BEFD-4DB8-8566-B43C353E2646}"/>
          </ac:spMkLst>
        </pc:spChg>
      </pc:sldChg>
      <pc:sldChg chg="modSp new mod">
        <pc:chgData name="theabigailhamilton@gmail.com" userId="18f788aadb808c98" providerId="LiveId" clId="{9C7B64A4-5796-4182-B06B-F863EDC01706}" dt="2021-11-30T12:36:43.146" v="13619" actId="20577"/>
        <pc:sldMkLst>
          <pc:docMk/>
          <pc:sldMk cId="2832638336" sldId="288"/>
        </pc:sldMkLst>
        <pc:spChg chg="mod">
          <ac:chgData name="theabigailhamilton@gmail.com" userId="18f788aadb808c98" providerId="LiveId" clId="{9C7B64A4-5796-4182-B06B-F863EDC01706}" dt="2021-11-30T10:39:02.494" v="11590" actId="313"/>
          <ac:spMkLst>
            <pc:docMk/>
            <pc:sldMk cId="2832638336" sldId="288"/>
            <ac:spMk id="2" creationId="{3A366426-7B6B-490E-9252-34E1CA88BF85}"/>
          </ac:spMkLst>
        </pc:spChg>
        <pc:spChg chg="mod">
          <ac:chgData name="theabigailhamilton@gmail.com" userId="18f788aadb808c98" providerId="LiveId" clId="{9C7B64A4-5796-4182-B06B-F863EDC01706}" dt="2021-11-30T12:36:43.146" v="13619" actId="20577"/>
          <ac:spMkLst>
            <pc:docMk/>
            <pc:sldMk cId="2832638336" sldId="288"/>
            <ac:spMk id="3" creationId="{7403D3E2-EC40-48D7-BA1D-1FAD838ABD28}"/>
          </ac:spMkLst>
        </pc:spChg>
      </pc:sldChg>
      <pc:sldChg chg="modSp new mod">
        <pc:chgData name="theabigailhamilton@gmail.com" userId="18f788aadb808c98" providerId="LiveId" clId="{9C7B64A4-5796-4182-B06B-F863EDC01706}" dt="2021-11-30T14:56:48.191" v="17950" actId="20577"/>
        <pc:sldMkLst>
          <pc:docMk/>
          <pc:sldMk cId="1160708587" sldId="289"/>
        </pc:sldMkLst>
        <pc:spChg chg="mod">
          <ac:chgData name="theabigailhamilton@gmail.com" userId="18f788aadb808c98" providerId="LiveId" clId="{9C7B64A4-5796-4182-B06B-F863EDC01706}" dt="2021-11-30T10:39:20.820" v="11598" actId="20577"/>
          <ac:spMkLst>
            <pc:docMk/>
            <pc:sldMk cId="1160708587" sldId="289"/>
            <ac:spMk id="2" creationId="{A18FCE8F-294E-4823-BA73-949877BCE131}"/>
          </ac:spMkLst>
        </pc:spChg>
        <pc:spChg chg="mod">
          <ac:chgData name="theabigailhamilton@gmail.com" userId="18f788aadb808c98" providerId="LiveId" clId="{9C7B64A4-5796-4182-B06B-F863EDC01706}" dt="2021-11-30T14:56:48.191" v="17950" actId="20577"/>
          <ac:spMkLst>
            <pc:docMk/>
            <pc:sldMk cId="1160708587" sldId="289"/>
            <ac:spMk id="3" creationId="{81627313-6E24-404E-A5CE-44D77B0B455D}"/>
          </ac:spMkLst>
        </pc:spChg>
      </pc:sldChg>
      <pc:sldChg chg="modSp new del mod">
        <pc:chgData name="theabigailhamilton@gmail.com" userId="18f788aadb808c98" providerId="LiveId" clId="{9C7B64A4-5796-4182-B06B-F863EDC01706}" dt="2021-11-30T12:49:33.710" v="14267" actId="2696"/>
        <pc:sldMkLst>
          <pc:docMk/>
          <pc:sldMk cId="617902153" sldId="290"/>
        </pc:sldMkLst>
        <pc:spChg chg="mod">
          <ac:chgData name="theabigailhamilton@gmail.com" userId="18f788aadb808c98" providerId="LiveId" clId="{9C7B64A4-5796-4182-B06B-F863EDC01706}" dt="2021-11-30T10:40:16.645" v="11683" actId="255"/>
          <ac:spMkLst>
            <pc:docMk/>
            <pc:sldMk cId="617902153" sldId="290"/>
            <ac:spMk id="2" creationId="{F05A1ED0-8D9E-4636-B92F-AE9495EDB675}"/>
          </ac:spMkLst>
        </pc:spChg>
      </pc:sldChg>
      <pc:sldChg chg="modSp new mod">
        <pc:chgData name="theabigailhamilton@gmail.com" userId="18f788aadb808c98" providerId="LiveId" clId="{9C7B64A4-5796-4182-B06B-F863EDC01706}" dt="2021-11-30T13:15:45.060" v="16000" actId="20577"/>
        <pc:sldMkLst>
          <pc:docMk/>
          <pc:sldMk cId="1993008750" sldId="291"/>
        </pc:sldMkLst>
        <pc:spChg chg="mod">
          <ac:chgData name="theabigailhamilton@gmail.com" userId="18f788aadb808c98" providerId="LiveId" clId="{9C7B64A4-5796-4182-B06B-F863EDC01706}" dt="2021-11-30T10:41:20.767" v="11802" actId="313"/>
          <ac:spMkLst>
            <pc:docMk/>
            <pc:sldMk cId="1993008750" sldId="291"/>
            <ac:spMk id="2" creationId="{09259E4F-54D1-4766-B4CF-1EF1D9E68762}"/>
          </ac:spMkLst>
        </pc:spChg>
        <pc:spChg chg="mod">
          <ac:chgData name="theabigailhamilton@gmail.com" userId="18f788aadb808c98" providerId="LiveId" clId="{9C7B64A4-5796-4182-B06B-F863EDC01706}" dt="2021-11-30T13:15:45.060" v="16000" actId="20577"/>
          <ac:spMkLst>
            <pc:docMk/>
            <pc:sldMk cId="1993008750" sldId="291"/>
            <ac:spMk id="3" creationId="{87110222-6A39-421B-B764-01CADD00E386}"/>
          </ac:spMkLst>
        </pc:spChg>
      </pc:sldChg>
      <pc:sldChg chg="modSp new mod">
        <pc:chgData name="theabigailhamilton@gmail.com" userId="18f788aadb808c98" providerId="LiveId" clId="{9C7B64A4-5796-4182-B06B-F863EDC01706}" dt="2021-11-30T13:43:13.386" v="17450" actId="20577"/>
        <pc:sldMkLst>
          <pc:docMk/>
          <pc:sldMk cId="2149960053" sldId="292"/>
        </pc:sldMkLst>
        <pc:spChg chg="mod">
          <ac:chgData name="theabigailhamilton@gmail.com" userId="18f788aadb808c98" providerId="LiveId" clId="{9C7B64A4-5796-4182-B06B-F863EDC01706}" dt="2021-11-30T10:42:10.387" v="11825" actId="313"/>
          <ac:spMkLst>
            <pc:docMk/>
            <pc:sldMk cId="2149960053" sldId="292"/>
            <ac:spMk id="2" creationId="{3374989D-3B77-48CD-AC35-06AF5ADFAC92}"/>
          </ac:spMkLst>
        </pc:spChg>
        <pc:spChg chg="mod">
          <ac:chgData name="theabigailhamilton@gmail.com" userId="18f788aadb808c98" providerId="LiveId" clId="{9C7B64A4-5796-4182-B06B-F863EDC01706}" dt="2021-11-30T13:43:13.386" v="17450" actId="20577"/>
          <ac:spMkLst>
            <pc:docMk/>
            <pc:sldMk cId="2149960053" sldId="292"/>
            <ac:spMk id="3" creationId="{79BA7EAE-66AB-475C-ACDC-29EC027D9AC1}"/>
          </ac:spMkLst>
        </pc:spChg>
      </pc:sldChg>
      <pc:sldChg chg="modSp new mod">
        <pc:chgData name="theabigailhamilton@gmail.com" userId="18f788aadb808c98" providerId="LiveId" clId="{9C7B64A4-5796-4182-B06B-F863EDC01706}" dt="2021-11-30T13:28:13.097" v="16667" actId="20577"/>
        <pc:sldMkLst>
          <pc:docMk/>
          <pc:sldMk cId="2990604075" sldId="293"/>
        </pc:sldMkLst>
        <pc:spChg chg="mod">
          <ac:chgData name="theabigailhamilton@gmail.com" userId="18f788aadb808c98" providerId="LiveId" clId="{9C7B64A4-5796-4182-B06B-F863EDC01706}" dt="2021-11-30T13:19:10.781" v="16090" actId="20577"/>
          <ac:spMkLst>
            <pc:docMk/>
            <pc:sldMk cId="2990604075" sldId="293"/>
            <ac:spMk id="2" creationId="{D780F110-5843-454F-BAD5-E294BEEF7C04}"/>
          </ac:spMkLst>
        </pc:spChg>
        <pc:spChg chg="mod">
          <ac:chgData name="theabigailhamilton@gmail.com" userId="18f788aadb808c98" providerId="LiveId" clId="{9C7B64A4-5796-4182-B06B-F863EDC01706}" dt="2021-11-30T13:28:13.097" v="16667" actId="20577"/>
          <ac:spMkLst>
            <pc:docMk/>
            <pc:sldMk cId="2990604075" sldId="293"/>
            <ac:spMk id="3" creationId="{70C54929-05A6-4DFA-B0F7-A5EAEB2349D6}"/>
          </ac:spMkLst>
        </pc:spChg>
      </pc:sldChg>
      <pc:sldChg chg="modSp new del mod">
        <pc:chgData name="theabigailhamilton@gmail.com" userId="18f788aadb808c98" providerId="LiveId" clId="{9C7B64A4-5796-4182-B06B-F863EDC01706}" dt="2021-11-30T13:15:55.970" v="16002" actId="2696"/>
        <pc:sldMkLst>
          <pc:docMk/>
          <pc:sldMk cId="3133387783" sldId="293"/>
        </pc:sldMkLst>
        <pc:spChg chg="mod">
          <ac:chgData name="theabigailhamilton@gmail.com" userId="18f788aadb808c98" providerId="LiveId" clId="{9C7B64A4-5796-4182-B06B-F863EDC01706}" dt="2021-11-30T10:43:39.398" v="11888" actId="313"/>
          <ac:spMkLst>
            <pc:docMk/>
            <pc:sldMk cId="3133387783" sldId="293"/>
            <ac:spMk id="2" creationId="{960DE61E-DAEE-4BBF-ADE5-5E319DA32D13}"/>
          </ac:spMkLst>
        </pc:spChg>
      </pc:sldChg>
      <pc:sldChg chg="modSp new del mod">
        <pc:chgData name="theabigailhamilton@gmail.com" userId="18f788aadb808c98" providerId="LiveId" clId="{9C7B64A4-5796-4182-B06B-F863EDC01706}" dt="2021-11-30T13:15:59.352" v="16003" actId="2696"/>
        <pc:sldMkLst>
          <pc:docMk/>
          <pc:sldMk cId="102031795" sldId="294"/>
        </pc:sldMkLst>
        <pc:spChg chg="mod">
          <ac:chgData name="theabigailhamilton@gmail.com" userId="18f788aadb808c98" providerId="LiveId" clId="{9C7B64A4-5796-4182-B06B-F863EDC01706}" dt="2021-11-30T10:44:14.313" v="11915" actId="255"/>
          <ac:spMkLst>
            <pc:docMk/>
            <pc:sldMk cId="102031795" sldId="294"/>
            <ac:spMk id="2" creationId="{F456108C-FD87-48D9-AFE8-EC65213C3F48}"/>
          </ac:spMkLst>
        </pc:spChg>
      </pc:sldChg>
      <pc:sldChg chg="modSp new mod">
        <pc:chgData name="theabigailhamilton@gmail.com" userId="18f788aadb808c98" providerId="LiveId" clId="{9C7B64A4-5796-4182-B06B-F863EDC01706}" dt="2021-11-30T13:45:41.248" v="17499" actId="20577"/>
        <pc:sldMkLst>
          <pc:docMk/>
          <pc:sldMk cId="2184034368" sldId="294"/>
        </pc:sldMkLst>
        <pc:spChg chg="mod">
          <ac:chgData name="theabigailhamilton@gmail.com" userId="18f788aadb808c98" providerId="LiveId" clId="{9C7B64A4-5796-4182-B06B-F863EDC01706}" dt="2021-11-30T13:29:08.189" v="16679" actId="20577"/>
          <ac:spMkLst>
            <pc:docMk/>
            <pc:sldMk cId="2184034368" sldId="294"/>
            <ac:spMk id="2" creationId="{066131D6-129C-44CD-9362-11530ED647A6}"/>
          </ac:spMkLst>
        </pc:spChg>
        <pc:spChg chg="mod">
          <ac:chgData name="theabigailhamilton@gmail.com" userId="18f788aadb808c98" providerId="LiveId" clId="{9C7B64A4-5796-4182-B06B-F863EDC01706}" dt="2021-11-30T13:45:41.248" v="17499" actId="20577"/>
          <ac:spMkLst>
            <pc:docMk/>
            <pc:sldMk cId="2184034368" sldId="294"/>
            <ac:spMk id="3" creationId="{28C978F8-6D8C-440C-BEF2-53EEAA5B6C41}"/>
          </ac:spMkLst>
        </pc:spChg>
      </pc:sldChg>
      <pc:sldChg chg="modSp new mod">
        <pc:chgData name="theabigailhamilton@gmail.com" userId="18f788aadb808c98" providerId="LiveId" clId="{9C7B64A4-5796-4182-B06B-F863EDC01706}" dt="2021-11-30T13:59:11.972" v="17827" actId="20577"/>
        <pc:sldMkLst>
          <pc:docMk/>
          <pc:sldMk cId="3018289835" sldId="295"/>
        </pc:sldMkLst>
        <pc:spChg chg="mod">
          <ac:chgData name="theabigailhamilton@gmail.com" userId="18f788aadb808c98" providerId="LiveId" clId="{9C7B64A4-5796-4182-B06B-F863EDC01706}" dt="2021-11-30T13:46:44.469" v="17520" actId="20577"/>
          <ac:spMkLst>
            <pc:docMk/>
            <pc:sldMk cId="3018289835" sldId="295"/>
            <ac:spMk id="2" creationId="{73153C36-072D-40B8-8773-BF2B7BC17206}"/>
          </ac:spMkLst>
        </pc:spChg>
        <pc:spChg chg="mod">
          <ac:chgData name="theabigailhamilton@gmail.com" userId="18f788aadb808c98" providerId="LiveId" clId="{9C7B64A4-5796-4182-B06B-F863EDC01706}" dt="2021-11-30T13:59:11.972" v="17827" actId="20577"/>
          <ac:spMkLst>
            <pc:docMk/>
            <pc:sldMk cId="3018289835" sldId="295"/>
            <ac:spMk id="3" creationId="{5E97B85B-7041-4E26-90AC-AED672F8DEF0}"/>
          </ac:spMkLst>
        </pc:spChg>
      </pc:sldChg>
      <pc:sldChg chg="modSp new mod">
        <pc:chgData name="theabigailhamilton@gmail.com" userId="18f788aadb808c98" providerId="LiveId" clId="{9C7B64A4-5796-4182-B06B-F863EDC01706}" dt="2021-11-30T13:49:47.106" v="17606" actId="20577"/>
        <pc:sldMkLst>
          <pc:docMk/>
          <pc:sldMk cId="3728755340" sldId="296"/>
        </pc:sldMkLst>
        <pc:spChg chg="mod">
          <ac:chgData name="theabigailhamilton@gmail.com" userId="18f788aadb808c98" providerId="LiveId" clId="{9C7B64A4-5796-4182-B06B-F863EDC01706}" dt="2021-11-30T13:49:47.106" v="17606" actId="20577"/>
          <ac:spMkLst>
            <pc:docMk/>
            <pc:sldMk cId="3728755340" sldId="296"/>
            <ac:spMk id="2" creationId="{A703DDC3-6FC6-45FE-824B-A2A243348B4A}"/>
          </ac:spMkLst>
        </pc:spChg>
        <pc:spChg chg="mod">
          <ac:chgData name="theabigailhamilton@gmail.com" userId="18f788aadb808c98" providerId="LiveId" clId="{9C7B64A4-5796-4182-B06B-F863EDC01706}" dt="2021-11-30T13:49:22.048" v="17605" actId="20577"/>
          <ac:spMkLst>
            <pc:docMk/>
            <pc:sldMk cId="3728755340" sldId="296"/>
            <ac:spMk id="3" creationId="{C3CFD810-1861-4488-98D1-4937B718BBEB}"/>
          </ac:spMkLst>
        </pc:spChg>
      </pc:sldChg>
      <pc:sldChg chg="modSp new mod">
        <pc:chgData name="theabigailhamilton@gmail.com" userId="18f788aadb808c98" providerId="LiveId" clId="{9C7B64A4-5796-4182-B06B-F863EDC01706}" dt="2021-11-30T13:58:43.227" v="17825" actId="20577"/>
        <pc:sldMkLst>
          <pc:docMk/>
          <pc:sldMk cId="2852728704" sldId="297"/>
        </pc:sldMkLst>
        <pc:spChg chg="mod">
          <ac:chgData name="theabigailhamilton@gmail.com" userId="18f788aadb808c98" providerId="LiveId" clId="{9C7B64A4-5796-4182-B06B-F863EDC01706}" dt="2021-11-30T13:52:54.802" v="17748" actId="20577"/>
          <ac:spMkLst>
            <pc:docMk/>
            <pc:sldMk cId="2852728704" sldId="297"/>
            <ac:spMk id="2" creationId="{CE3B8C16-5080-42ED-9296-DCF44767B860}"/>
          </ac:spMkLst>
        </pc:spChg>
        <pc:spChg chg="mod">
          <ac:chgData name="theabigailhamilton@gmail.com" userId="18f788aadb808c98" providerId="LiveId" clId="{9C7B64A4-5796-4182-B06B-F863EDC01706}" dt="2021-11-30T13:58:43.227" v="17825" actId="20577"/>
          <ac:spMkLst>
            <pc:docMk/>
            <pc:sldMk cId="2852728704" sldId="297"/>
            <ac:spMk id="3" creationId="{A2C4A4C7-6DA9-4752-B3AB-3F55DB71B1FE}"/>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0722B9-AF7D-4DD3-B05C-F4CA738434CD}"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9D339E17-B418-405F-AAA1-07E5CF6B1386}">
      <dgm:prSet/>
      <dgm:spPr/>
      <dgm:t>
        <a:bodyPr/>
        <a:lstStyle/>
        <a:p>
          <a:r>
            <a:rPr lang="en-US" dirty="0"/>
            <a:t>Evangelicals use their interpretations of Scripture to reinforce purity culture ideals. A huge aspect to this is modesty. Some common Scriptures used to enforce this ideal are:</a:t>
          </a:r>
        </a:p>
      </dgm:t>
    </dgm:pt>
    <dgm:pt modelId="{CC17A152-A6E0-4C0C-911A-9FD716201D07}" type="parTrans" cxnId="{EFEFCC74-45A7-40EA-9192-B511D8DB06F2}">
      <dgm:prSet/>
      <dgm:spPr/>
      <dgm:t>
        <a:bodyPr/>
        <a:lstStyle/>
        <a:p>
          <a:endParaRPr lang="en-US"/>
        </a:p>
      </dgm:t>
    </dgm:pt>
    <dgm:pt modelId="{707B9A06-C5EA-456A-9070-086E3641205D}" type="sibTrans" cxnId="{EFEFCC74-45A7-40EA-9192-B511D8DB06F2}">
      <dgm:prSet/>
      <dgm:spPr/>
      <dgm:t>
        <a:bodyPr/>
        <a:lstStyle/>
        <a:p>
          <a:endParaRPr lang="en-US"/>
        </a:p>
      </dgm:t>
    </dgm:pt>
    <dgm:pt modelId="{BD340E41-E5B4-459C-82AF-D3D563095BA4}">
      <dgm:prSet/>
      <dgm:spPr/>
      <dgm:t>
        <a:bodyPr/>
        <a:lstStyle/>
        <a:p>
          <a:r>
            <a:rPr lang="en-US" dirty="0"/>
            <a:t>1</a:t>
          </a:r>
          <a:r>
            <a:rPr lang="en-US" baseline="30000" dirty="0"/>
            <a:t>st</a:t>
          </a:r>
          <a:r>
            <a:rPr lang="en-US" dirty="0"/>
            <a:t> Timothy 2:9 In like manner also, that women adorn themselves in modest apparel, with shamefacedness and sobriety; not with broided hair, or gold, or pearls, or costly array; ¹</a:t>
          </a:r>
        </a:p>
      </dgm:t>
    </dgm:pt>
    <dgm:pt modelId="{D38DF853-2677-4422-B05E-560255AEA1FC}" type="parTrans" cxnId="{C78393E6-1C70-4EE7-87BB-4CF662C8A3F2}">
      <dgm:prSet/>
      <dgm:spPr/>
      <dgm:t>
        <a:bodyPr/>
        <a:lstStyle/>
        <a:p>
          <a:endParaRPr lang="en-US"/>
        </a:p>
      </dgm:t>
    </dgm:pt>
    <dgm:pt modelId="{3EFDE3BE-8F07-47B7-A97F-B9369541847A}" type="sibTrans" cxnId="{C78393E6-1C70-4EE7-87BB-4CF662C8A3F2}">
      <dgm:prSet/>
      <dgm:spPr/>
      <dgm:t>
        <a:bodyPr/>
        <a:lstStyle/>
        <a:p>
          <a:endParaRPr lang="en-US"/>
        </a:p>
      </dgm:t>
    </dgm:pt>
    <dgm:pt modelId="{B1411B03-833D-45C4-AF7A-E9435906695A}">
      <dgm:prSet/>
      <dgm:spPr/>
      <dgm:t>
        <a:bodyPr/>
        <a:lstStyle/>
        <a:p>
          <a:r>
            <a:rPr lang="en-US" dirty="0"/>
            <a:t>1st Peter 3:3 Whose adorning let it not be that outward adorning of plaiting the hair, and of wearing of gold, or of putting on of apparel; ²</a:t>
          </a:r>
        </a:p>
      </dgm:t>
    </dgm:pt>
    <dgm:pt modelId="{FFAACEBA-F986-442F-8426-187DECFB9865}" type="parTrans" cxnId="{281D9C64-4E1F-48F2-BE96-5B5BDB553F92}">
      <dgm:prSet/>
      <dgm:spPr/>
      <dgm:t>
        <a:bodyPr/>
        <a:lstStyle/>
        <a:p>
          <a:endParaRPr lang="en-US"/>
        </a:p>
      </dgm:t>
    </dgm:pt>
    <dgm:pt modelId="{EE0943AE-E63F-466C-BAE8-7254548D3AF8}" type="sibTrans" cxnId="{281D9C64-4E1F-48F2-BE96-5B5BDB553F92}">
      <dgm:prSet/>
      <dgm:spPr/>
      <dgm:t>
        <a:bodyPr/>
        <a:lstStyle/>
        <a:p>
          <a:endParaRPr lang="en-US"/>
        </a:p>
      </dgm:t>
    </dgm:pt>
    <dgm:pt modelId="{0AACEE76-3D12-47E5-B61C-4604E5F16099}">
      <dgm:prSet/>
      <dgm:spPr/>
      <dgm:t>
        <a:bodyPr/>
        <a:lstStyle/>
        <a:p>
          <a:r>
            <a:rPr lang="en-US" dirty="0"/>
            <a:t>Proverbs 7:10 And, behold, there met him a woman with the attire of an harlot, and subtil of heart. ³</a:t>
          </a:r>
        </a:p>
      </dgm:t>
    </dgm:pt>
    <dgm:pt modelId="{4359DA69-2C53-4367-98A6-411D682D79DB}" type="parTrans" cxnId="{F063C811-FDA6-45AE-9EF8-DDA52FB81C48}">
      <dgm:prSet/>
      <dgm:spPr/>
      <dgm:t>
        <a:bodyPr/>
        <a:lstStyle/>
        <a:p>
          <a:endParaRPr lang="en-US"/>
        </a:p>
      </dgm:t>
    </dgm:pt>
    <dgm:pt modelId="{D03FA4CD-4252-48B8-8996-DFE3589EF553}" type="sibTrans" cxnId="{F063C811-FDA6-45AE-9EF8-DDA52FB81C48}">
      <dgm:prSet/>
      <dgm:spPr/>
      <dgm:t>
        <a:bodyPr/>
        <a:lstStyle/>
        <a:p>
          <a:endParaRPr lang="en-US"/>
        </a:p>
      </dgm:t>
    </dgm:pt>
    <dgm:pt modelId="{E71E2AB4-4DA1-4681-A6FB-852CA32A422D}" type="pres">
      <dgm:prSet presAssocID="{260722B9-AF7D-4DD3-B05C-F4CA738434CD}" presName="linear" presStyleCnt="0">
        <dgm:presLayoutVars>
          <dgm:animLvl val="lvl"/>
          <dgm:resizeHandles val="exact"/>
        </dgm:presLayoutVars>
      </dgm:prSet>
      <dgm:spPr/>
    </dgm:pt>
    <dgm:pt modelId="{8DD4428F-C297-4354-B382-FEFEC4B7FFF2}" type="pres">
      <dgm:prSet presAssocID="{9D339E17-B418-405F-AAA1-07E5CF6B1386}" presName="parentText" presStyleLbl="node1" presStyleIdx="0" presStyleCnt="4">
        <dgm:presLayoutVars>
          <dgm:chMax val="0"/>
          <dgm:bulletEnabled val="1"/>
        </dgm:presLayoutVars>
      </dgm:prSet>
      <dgm:spPr/>
    </dgm:pt>
    <dgm:pt modelId="{7C2EDC07-9167-4E26-B806-743AAA3C5049}" type="pres">
      <dgm:prSet presAssocID="{707B9A06-C5EA-456A-9070-086E3641205D}" presName="spacer" presStyleCnt="0"/>
      <dgm:spPr/>
    </dgm:pt>
    <dgm:pt modelId="{001C0BBB-94CF-4AB9-A292-395D2FDF8C53}" type="pres">
      <dgm:prSet presAssocID="{BD340E41-E5B4-459C-82AF-D3D563095BA4}" presName="parentText" presStyleLbl="node1" presStyleIdx="1" presStyleCnt="4">
        <dgm:presLayoutVars>
          <dgm:chMax val="0"/>
          <dgm:bulletEnabled val="1"/>
        </dgm:presLayoutVars>
      </dgm:prSet>
      <dgm:spPr/>
    </dgm:pt>
    <dgm:pt modelId="{CD06E29A-951D-4475-AC22-8367E13AD7EA}" type="pres">
      <dgm:prSet presAssocID="{3EFDE3BE-8F07-47B7-A97F-B9369541847A}" presName="spacer" presStyleCnt="0"/>
      <dgm:spPr/>
    </dgm:pt>
    <dgm:pt modelId="{303AAC49-E1AE-4C93-A182-C74F0175E2BC}" type="pres">
      <dgm:prSet presAssocID="{B1411B03-833D-45C4-AF7A-E9435906695A}" presName="parentText" presStyleLbl="node1" presStyleIdx="2" presStyleCnt="4">
        <dgm:presLayoutVars>
          <dgm:chMax val="0"/>
          <dgm:bulletEnabled val="1"/>
        </dgm:presLayoutVars>
      </dgm:prSet>
      <dgm:spPr/>
    </dgm:pt>
    <dgm:pt modelId="{37EF1FB3-F8B5-48AE-AEBD-E0266EBE6785}" type="pres">
      <dgm:prSet presAssocID="{EE0943AE-E63F-466C-BAE8-7254548D3AF8}" presName="spacer" presStyleCnt="0"/>
      <dgm:spPr/>
    </dgm:pt>
    <dgm:pt modelId="{08F25456-DEC8-47B0-B376-2BDA3F92BE98}" type="pres">
      <dgm:prSet presAssocID="{0AACEE76-3D12-47E5-B61C-4604E5F16099}" presName="parentText" presStyleLbl="node1" presStyleIdx="3" presStyleCnt="4">
        <dgm:presLayoutVars>
          <dgm:chMax val="0"/>
          <dgm:bulletEnabled val="1"/>
        </dgm:presLayoutVars>
      </dgm:prSet>
      <dgm:spPr/>
    </dgm:pt>
  </dgm:ptLst>
  <dgm:cxnLst>
    <dgm:cxn modelId="{83743C0A-B04B-44D4-8A19-7C8DE3A3BC55}" type="presOf" srcId="{9D339E17-B418-405F-AAA1-07E5CF6B1386}" destId="{8DD4428F-C297-4354-B382-FEFEC4B7FFF2}" srcOrd="0" destOrd="0" presId="urn:microsoft.com/office/officeart/2005/8/layout/vList2"/>
    <dgm:cxn modelId="{F063C811-FDA6-45AE-9EF8-DDA52FB81C48}" srcId="{260722B9-AF7D-4DD3-B05C-F4CA738434CD}" destId="{0AACEE76-3D12-47E5-B61C-4604E5F16099}" srcOrd="3" destOrd="0" parTransId="{4359DA69-2C53-4367-98A6-411D682D79DB}" sibTransId="{D03FA4CD-4252-48B8-8996-DFE3589EF553}"/>
    <dgm:cxn modelId="{75BCAA30-FB5D-43FA-8EB2-07F6F3F6DDC7}" type="presOf" srcId="{B1411B03-833D-45C4-AF7A-E9435906695A}" destId="{303AAC49-E1AE-4C93-A182-C74F0175E2BC}" srcOrd="0" destOrd="0" presId="urn:microsoft.com/office/officeart/2005/8/layout/vList2"/>
    <dgm:cxn modelId="{987A2941-C484-4255-BB3C-642D9E15F4CA}" type="presOf" srcId="{0AACEE76-3D12-47E5-B61C-4604E5F16099}" destId="{08F25456-DEC8-47B0-B376-2BDA3F92BE98}" srcOrd="0" destOrd="0" presId="urn:microsoft.com/office/officeart/2005/8/layout/vList2"/>
    <dgm:cxn modelId="{281D9C64-4E1F-48F2-BE96-5B5BDB553F92}" srcId="{260722B9-AF7D-4DD3-B05C-F4CA738434CD}" destId="{B1411B03-833D-45C4-AF7A-E9435906695A}" srcOrd="2" destOrd="0" parTransId="{FFAACEBA-F986-442F-8426-187DECFB9865}" sibTransId="{EE0943AE-E63F-466C-BAE8-7254548D3AF8}"/>
    <dgm:cxn modelId="{2C814D53-43ED-4DBA-93A9-D3950C360872}" type="presOf" srcId="{260722B9-AF7D-4DD3-B05C-F4CA738434CD}" destId="{E71E2AB4-4DA1-4681-A6FB-852CA32A422D}" srcOrd="0" destOrd="0" presId="urn:microsoft.com/office/officeart/2005/8/layout/vList2"/>
    <dgm:cxn modelId="{EFEFCC74-45A7-40EA-9192-B511D8DB06F2}" srcId="{260722B9-AF7D-4DD3-B05C-F4CA738434CD}" destId="{9D339E17-B418-405F-AAA1-07E5CF6B1386}" srcOrd="0" destOrd="0" parTransId="{CC17A152-A6E0-4C0C-911A-9FD716201D07}" sibTransId="{707B9A06-C5EA-456A-9070-086E3641205D}"/>
    <dgm:cxn modelId="{C78393E6-1C70-4EE7-87BB-4CF662C8A3F2}" srcId="{260722B9-AF7D-4DD3-B05C-F4CA738434CD}" destId="{BD340E41-E5B4-459C-82AF-D3D563095BA4}" srcOrd="1" destOrd="0" parTransId="{D38DF853-2677-4422-B05E-560255AEA1FC}" sibTransId="{3EFDE3BE-8F07-47B7-A97F-B9369541847A}"/>
    <dgm:cxn modelId="{1035FBFC-33F0-46FF-A085-F4FDBC4289FC}" type="presOf" srcId="{BD340E41-E5B4-459C-82AF-D3D563095BA4}" destId="{001C0BBB-94CF-4AB9-A292-395D2FDF8C53}" srcOrd="0" destOrd="0" presId="urn:microsoft.com/office/officeart/2005/8/layout/vList2"/>
    <dgm:cxn modelId="{E6BD298D-56CD-4D8D-A9BA-C4051F40FCC3}" type="presParOf" srcId="{E71E2AB4-4DA1-4681-A6FB-852CA32A422D}" destId="{8DD4428F-C297-4354-B382-FEFEC4B7FFF2}" srcOrd="0" destOrd="0" presId="urn:microsoft.com/office/officeart/2005/8/layout/vList2"/>
    <dgm:cxn modelId="{5070C708-AED9-4107-AC39-8FA1A2EC2570}" type="presParOf" srcId="{E71E2AB4-4DA1-4681-A6FB-852CA32A422D}" destId="{7C2EDC07-9167-4E26-B806-743AAA3C5049}" srcOrd="1" destOrd="0" presId="urn:microsoft.com/office/officeart/2005/8/layout/vList2"/>
    <dgm:cxn modelId="{2ACE522E-40ED-4476-BFF9-10C4E129EAAD}" type="presParOf" srcId="{E71E2AB4-4DA1-4681-A6FB-852CA32A422D}" destId="{001C0BBB-94CF-4AB9-A292-395D2FDF8C53}" srcOrd="2" destOrd="0" presId="urn:microsoft.com/office/officeart/2005/8/layout/vList2"/>
    <dgm:cxn modelId="{E83451E2-EE1D-466D-A983-3BDCE10EFF19}" type="presParOf" srcId="{E71E2AB4-4DA1-4681-A6FB-852CA32A422D}" destId="{CD06E29A-951D-4475-AC22-8367E13AD7EA}" srcOrd="3" destOrd="0" presId="urn:microsoft.com/office/officeart/2005/8/layout/vList2"/>
    <dgm:cxn modelId="{AD5C731E-D3ED-46C0-A318-D412F2B22D34}" type="presParOf" srcId="{E71E2AB4-4DA1-4681-A6FB-852CA32A422D}" destId="{303AAC49-E1AE-4C93-A182-C74F0175E2BC}" srcOrd="4" destOrd="0" presId="urn:microsoft.com/office/officeart/2005/8/layout/vList2"/>
    <dgm:cxn modelId="{AB6E1A7E-FBB9-4A58-969C-98854F428B86}" type="presParOf" srcId="{E71E2AB4-4DA1-4681-A6FB-852CA32A422D}" destId="{37EF1FB3-F8B5-48AE-AEBD-E0266EBE6785}" srcOrd="5" destOrd="0" presId="urn:microsoft.com/office/officeart/2005/8/layout/vList2"/>
    <dgm:cxn modelId="{6E4DF472-2ABA-4F08-ADD2-2D8AD4A776C6}" type="presParOf" srcId="{E71E2AB4-4DA1-4681-A6FB-852CA32A422D}" destId="{08F25456-DEC8-47B0-B376-2BDA3F92BE9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2232E3-CC4A-4528-8359-581E233D7B52}"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A7D05D3C-8BE5-4EAE-80AC-EE7352315A3D}">
      <dgm:prSet/>
      <dgm:spPr/>
      <dgm:t>
        <a:bodyPr/>
        <a:lstStyle/>
        <a:p>
          <a:r>
            <a:rPr lang="en-US"/>
            <a:t>Evangelicals use their interpretations of Scripture to reinforce purity culture ideals. A huge aspect to this is sexual abstinence. Some common Scriptures used to enforce this ideal are:</a:t>
          </a:r>
        </a:p>
      </dgm:t>
    </dgm:pt>
    <dgm:pt modelId="{E71B90D1-2532-4133-A18E-06DD8D9DB479}" type="parTrans" cxnId="{7B9B1105-78DD-46FF-87E6-D30E184C8607}">
      <dgm:prSet/>
      <dgm:spPr/>
      <dgm:t>
        <a:bodyPr/>
        <a:lstStyle/>
        <a:p>
          <a:endParaRPr lang="en-US"/>
        </a:p>
      </dgm:t>
    </dgm:pt>
    <dgm:pt modelId="{DFB37C21-4026-4515-907E-922DD2A9F678}" type="sibTrans" cxnId="{7B9B1105-78DD-46FF-87E6-D30E184C8607}">
      <dgm:prSet/>
      <dgm:spPr/>
      <dgm:t>
        <a:bodyPr/>
        <a:lstStyle/>
        <a:p>
          <a:endParaRPr lang="en-US"/>
        </a:p>
      </dgm:t>
    </dgm:pt>
    <dgm:pt modelId="{47FEC962-F251-497E-A57C-6597D2D6747B}">
      <dgm:prSet/>
      <dgm:spPr/>
      <dgm:t>
        <a:bodyPr/>
        <a:lstStyle/>
        <a:p>
          <a:r>
            <a:rPr lang="en-US"/>
            <a:t>1 Corinthians 6:18 Flee from sexual immorality. Every other sin a person commits is outside the body, but the sexually immoral person sins against his own body.⁵</a:t>
          </a:r>
        </a:p>
      </dgm:t>
    </dgm:pt>
    <dgm:pt modelId="{E3D148CC-3276-4C7A-9BFF-D7BCD4F13A09}" type="parTrans" cxnId="{9F52C701-3652-4A2D-BBCB-7AFE90870748}">
      <dgm:prSet/>
      <dgm:spPr/>
      <dgm:t>
        <a:bodyPr/>
        <a:lstStyle/>
        <a:p>
          <a:endParaRPr lang="en-US"/>
        </a:p>
      </dgm:t>
    </dgm:pt>
    <dgm:pt modelId="{5452C6A3-139B-4454-BEB5-912377FD6905}" type="sibTrans" cxnId="{9F52C701-3652-4A2D-BBCB-7AFE90870748}">
      <dgm:prSet/>
      <dgm:spPr/>
      <dgm:t>
        <a:bodyPr/>
        <a:lstStyle/>
        <a:p>
          <a:endParaRPr lang="en-US"/>
        </a:p>
      </dgm:t>
    </dgm:pt>
    <dgm:pt modelId="{095475A4-BE77-4990-B428-C18626A77504}">
      <dgm:prSet/>
      <dgm:spPr/>
      <dgm:t>
        <a:bodyPr/>
        <a:lstStyle/>
        <a:p>
          <a:r>
            <a:rPr lang="en-US"/>
            <a:t>1 Thessalonians 4:3 For this is the will of God, your sanctification: that you abstain from sexual immorality;⁶</a:t>
          </a:r>
        </a:p>
      </dgm:t>
    </dgm:pt>
    <dgm:pt modelId="{189D4161-EDF1-4579-829D-200B496C9A01}" type="parTrans" cxnId="{FB708F10-52E0-407C-A403-420829592795}">
      <dgm:prSet/>
      <dgm:spPr/>
      <dgm:t>
        <a:bodyPr/>
        <a:lstStyle/>
        <a:p>
          <a:endParaRPr lang="en-US"/>
        </a:p>
      </dgm:t>
    </dgm:pt>
    <dgm:pt modelId="{F91C07A9-0AB9-413D-AF8C-95B440F19C34}" type="sibTrans" cxnId="{FB708F10-52E0-407C-A403-420829592795}">
      <dgm:prSet/>
      <dgm:spPr/>
      <dgm:t>
        <a:bodyPr/>
        <a:lstStyle/>
        <a:p>
          <a:endParaRPr lang="en-US"/>
        </a:p>
      </dgm:t>
    </dgm:pt>
    <dgm:pt modelId="{17A403F9-9486-4A01-963D-B77EAAA4B5E4}">
      <dgm:prSet/>
      <dgm:spPr/>
      <dgm:t>
        <a:bodyPr/>
        <a:lstStyle/>
        <a:p>
          <a:r>
            <a:rPr lang="en-US"/>
            <a:t>1 Corinthians 7:2 But because of the temptation to sexual immorality, each man should have his own wife and each woman her own husband.⁷</a:t>
          </a:r>
        </a:p>
      </dgm:t>
    </dgm:pt>
    <dgm:pt modelId="{B4B7E87D-17D3-4B27-975A-B269334E4DF9}" type="parTrans" cxnId="{541A8957-177C-4102-ACEC-645F35BFD392}">
      <dgm:prSet/>
      <dgm:spPr/>
      <dgm:t>
        <a:bodyPr/>
        <a:lstStyle/>
        <a:p>
          <a:endParaRPr lang="en-US"/>
        </a:p>
      </dgm:t>
    </dgm:pt>
    <dgm:pt modelId="{A382E7B9-7A5E-48A7-B206-DC394042D0F1}" type="sibTrans" cxnId="{541A8957-177C-4102-ACEC-645F35BFD392}">
      <dgm:prSet/>
      <dgm:spPr/>
      <dgm:t>
        <a:bodyPr/>
        <a:lstStyle/>
        <a:p>
          <a:endParaRPr lang="en-US"/>
        </a:p>
      </dgm:t>
    </dgm:pt>
    <dgm:pt modelId="{77292E1B-3A18-4D7E-90C5-F56F64052B70}">
      <dgm:prSet/>
      <dgm:spPr/>
      <dgm:t>
        <a:bodyPr/>
        <a:lstStyle/>
        <a:p>
          <a:r>
            <a:rPr lang="en-US"/>
            <a:t>Ephesians 5:3 But sexual immorality and all impurity or covetousness must not even be named among you, as is proper among saints. ⁸</a:t>
          </a:r>
        </a:p>
      </dgm:t>
    </dgm:pt>
    <dgm:pt modelId="{C2E27913-62A6-44CA-8425-FAFE64D3219D}" type="parTrans" cxnId="{95DE6BD6-A39E-49E9-8B5C-25D8870A1B76}">
      <dgm:prSet/>
      <dgm:spPr/>
      <dgm:t>
        <a:bodyPr/>
        <a:lstStyle/>
        <a:p>
          <a:endParaRPr lang="en-US"/>
        </a:p>
      </dgm:t>
    </dgm:pt>
    <dgm:pt modelId="{7ABC8C52-EF48-46E5-AB54-3725A13860CB}" type="sibTrans" cxnId="{95DE6BD6-A39E-49E9-8B5C-25D8870A1B76}">
      <dgm:prSet/>
      <dgm:spPr/>
      <dgm:t>
        <a:bodyPr/>
        <a:lstStyle/>
        <a:p>
          <a:endParaRPr lang="en-US"/>
        </a:p>
      </dgm:t>
    </dgm:pt>
    <dgm:pt modelId="{A3BC91DF-24AF-44EE-97A2-02E4E63343BC}" type="pres">
      <dgm:prSet presAssocID="{EA2232E3-CC4A-4528-8359-581E233D7B52}" presName="linear" presStyleCnt="0">
        <dgm:presLayoutVars>
          <dgm:animLvl val="lvl"/>
          <dgm:resizeHandles val="exact"/>
        </dgm:presLayoutVars>
      </dgm:prSet>
      <dgm:spPr/>
    </dgm:pt>
    <dgm:pt modelId="{6FAF11FB-00EE-4F2C-8CD3-C9CBBEC4DBCF}" type="pres">
      <dgm:prSet presAssocID="{A7D05D3C-8BE5-4EAE-80AC-EE7352315A3D}" presName="parentText" presStyleLbl="node1" presStyleIdx="0" presStyleCnt="5">
        <dgm:presLayoutVars>
          <dgm:chMax val="0"/>
          <dgm:bulletEnabled val="1"/>
        </dgm:presLayoutVars>
      </dgm:prSet>
      <dgm:spPr/>
    </dgm:pt>
    <dgm:pt modelId="{7DB95985-9F88-4BF5-A5E2-44821D7EEC51}" type="pres">
      <dgm:prSet presAssocID="{DFB37C21-4026-4515-907E-922DD2A9F678}" presName="spacer" presStyleCnt="0"/>
      <dgm:spPr/>
    </dgm:pt>
    <dgm:pt modelId="{41313C7C-9C88-477D-B79A-117BF0E20819}" type="pres">
      <dgm:prSet presAssocID="{47FEC962-F251-497E-A57C-6597D2D6747B}" presName="parentText" presStyleLbl="node1" presStyleIdx="1" presStyleCnt="5">
        <dgm:presLayoutVars>
          <dgm:chMax val="0"/>
          <dgm:bulletEnabled val="1"/>
        </dgm:presLayoutVars>
      </dgm:prSet>
      <dgm:spPr/>
    </dgm:pt>
    <dgm:pt modelId="{73EB81B6-678A-40D1-A91E-EF514CAAAF4D}" type="pres">
      <dgm:prSet presAssocID="{5452C6A3-139B-4454-BEB5-912377FD6905}" presName="spacer" presStyleCnt="0"/>
      <dgm:spPr/>
    </dgm:pt>
    <dgm:pt modelId="{B1A3734A-3D48-47A3-A85C-612568439DD2}" type="pres">
      <dgm:prSet presAssocID="{095475A4-BE77-4990-B428-C18626A77504}" presName="parentText" presStyleLbl="node1" presStyleIdx="2" presStyleCnt="5">
        <dgm:presLayoutVars>
          <dgm:chMax val="0"/>
          <dgm:bulletEnabled val="1"/>
        </dgm:presLayoutVars>
      </dgm:prSet>
      <dgm:spPr/>
    </dgm:pt>
    <dgm:pt modelId="{8F80BCDF-3140-4628-A9E8-00285E21D3C3}" type="pres">
      <dgm:prSet presAssocID="{F91C07A9-0AB9-413D-AF8C-95B440F19C34}" presName="spacer" presStyleCnt="0"/>
      <dgm:spPr/>
    </dgm:pt>
    <dgm:pt modelId="{A0E35B0B-4421-4751-A6EE-62E91E923D00}" type="pres">
      <dgm:prSet presAssocID="{17A403F9-9486-4A01-963D-B77EAAA4B5E4}" presName="parentText" presStyleLbl="node1" presStyleIdx="3" presStyleCnt="5">
        <dgm:presLayoutVars>
          <dgm:chMax val="0"/>
          <dgm:bulletEnabled val="1"/>
        </dgm:presLayoutVars>
      </dgm:prSet>
      <dgm:spPr/>
    </dgm:pt>
    <dgm:pt modelId="{EA9A39FB-C7FF-4CE1-ACD9-C972B7A29028}" type="pres">
      <dgm:prSet presAssocID="{A382E7B9-7A5E-48A7-B206-DC394042D0F1}" presName="spacer" presStyleCnt="0"/>
      <dgm:spPr/>
    </dgm:pt>
    <dgm:pt modelId="{75570D16-6280-4020-A435-5B71D565CA2E}" type="pres">
      <dgm:prSet presAssocID="{77292E1B-3A18-4D7E-90C5-F56F64052B70}" presName="parentText" presStyleLbl="node1" presStyleIdx="4" presStyleCnt="5">
        <dgm:presLayoutVars>
          <dgm:chMax val="0"/>
          <dgm:bulletEnabled val="1"/>
        </dgm:presLayoutVars>
      </dgm:prSet>
      <dgm:spPr/>
    </dgm:pt>
  </dgm:ptLst>
  <dgm:cxnLst>
    <dgm:cxn modelId="{9F52C701-3652-4A2D-BBCB-7AFE90870748}" srcId="{EA2232E3-CC4A-4528-8359-581E233D7B52}" destId="{47FEC962-F251-497E-A57C-6597D2D6747B}" srcOrd="1" destOrd="0" parTransId="{E3D148CC-3276-4C7A-9BFF-D7BCD4F13A09}" sibTransId="{5452C6A3-139B-4454-BEB5-912377FD6905}"/>
    <dgm:cxn modelId="{7B9B1105-78DD-46FF-87E6-D30E184C8607}" srcId="{EA2232E3-CC4A-4528-8359-581E233D7B52}" destId="{A7D05D3C-8BE5-4EAE-80AC-EE7352315A3D}" srcOrd="0" destOrd="0" parTransId="{E71B90D1-2532-4133-A18E-06DD8D9DB479}" sibTransId="{DFB37C21-4026-4515-907E-922DD2A9F678}"/>
    <dgm:cxn modelId="{FB708F10-52E0-407C-A403-420829592795}" srcId="{EA2232E3-CC4A-4528-8359-581E233D7B52}" destId="{095475A4-BE77-4990-B428-C18626A77504}" srcOrd="2" destOrd="0" parTransId="{189D4161-EDF1-4579-829D-200B496C9A01}" sibTransId="{F91C07A9-0AB9-413D-AF8C-95B440F19C34}"/>
    <dgm:cxn modelId="{BCCDD61E-BEE3-4510-9261-B9631C082734}" type="presOf" srcId="{EA2232E3-CC4A-4528-8359-581E233D7B52}" destId="{A3BC91DF-24AF-44EE-97A2-02E4E63343BC}" srcOrd="0" destOrd="0" presId="urn:microsoft.com/office/officeart/2005/8/layout/vList2"/>
    <dgm:cxn modelId="{5EDAB644-E280-44CE-A1E3-F77A91252324}" type="presOf" srcId="{095475A4-BE77-4990-B428-C18626A77504}" destId="{B1A3734A-3D48-47A3-A85C-612568439DD2}" srcOrd="0" destOrd="0" presId="urn:microsoft.com/office/officeart/2005/8/layout/vList2"/>
    <dgm:cxn modelId="{006ADB66-726C-40B9-9311-1DFD0BF4897F}" type="presOf" srcId="{17A403F9-9486-4A01-963D-B77EAAA4B5E4}" destId="{A0E35B0B-4421-4751-A6EE-62E91E923D00}" srcOrd="0" destOrd="0" presId="urn:microsoft.com/office/officeart/2005/8/layout/vList2"/>
    <dgm:cxn modelId="{71E9CA4D-724C-4F88-BF61-F5CF9E23C992}" type="presOf" srcId="{A7D05D3C-8BE5-4EAE-80AC-EE7352315A3D}" destId="{6FAF11FB-00EE-4F2C-8CD3-C9CBBEC4DBCF}" srcOrd="0" destOrd="0" presId="urn:microsoft.com/office/officeart/2005/8/layout/vList2"/>
    <dgm:cxn modelId="{541A8957-177C-4102-ACEC-645F35BFD392}" srcId="{EA2232E3-CC4A-4528-8359-581E233D7B52}" destId="{17A403F9-9486-4A01-963D-B77EAAA4B5E4}" srcOrd="3" destOrd="0" parTransId="{B4B7E87D-17D3-4B27-975A-B269334E4DF9}" sibTransId="{A382E7B9-7A5E-48A7-B206-DC394042D0F1}"/>
    <dgm:cxn modelId="{95DE6BD6-A39E-49E9-8B5C-25D8870A1B76}" srcId="{EA2232E3-CC4A-4528-8359-581E233D7B52}" destId="{77292E1B-3A18-4D7E-90C5-F56F64052B70}" srcOrd="4" destOrd="0" parTransId="{C2E27913-62A6-44CA-8425-FAFE64D3219D}" sibTransId="{7ABC8C52-EF48-46E5-AB54-3725A13860CB}"/>
    <dgm:cxn modelId="{935F8DE3-3C2D-4B3D-8C40-A3C135BAB99D}" type="presOf" srcId="{77292E1B-3A18-4D7E-90C5-F56F64052B70}" destId="{75570D16-6280-4020-A435-5B71D565CA2E}" srcOrd="0" destOrd="0" presId="urn:microsoft.com/office/officeart/2005/8/layout/vList2"/>
    <dgm:cxn modelId="{A1B1F6E6-BB8A-4A90-91FD-189342D00E10}" type="presOf" srcId="{47FEC962-F251-497E-A57C-6597D2D6747B}" destId="{41313C7C-9C88-477D-B79A-117BF0E20819}" srcOrd="0" destOrd="0" presId="urn:microsoft.com/office/officeart/2005/8/layout/vList2"/>
    <dgm:cxn modelId="{3C484E76-78FD-4BD6-8656-361C61303B9E}" type="presParOf" srcId="{A3BC91DF-24AF-44EE-97A2-02E4E63343BC}" destId="{6FAF11FB-00EE-4F2C-8CD3-C9CBBEC4DBCF}" srcOrd="0" destOrd="0" presId="urn:microsoft.com/office/officeart/2005/8/layout/vList2"/>
    <dgm:cxn modelId="{DB94CD0A-35BD-45B2-A08D-AA1D48595A72}" type="presParOf" srcId="{A3BC91DF-24AF-44EE-97A2-02E4E63343BC}" destId="{7DB95985-9F88-4BF5-A5E2-44821D7EEC51}" srcOrd="1" destOrd="0" presId="urn:microsoft.com/office/officeart/2005/8/layout/vList2"/>
    <dgm:cxn modelId="{1A9B1368-E1CE-4108-9816-76E131426F50}" type="presParOf" srcId="{A3BC91DF-24AF-44EE-97A2-02E4E63343BC}" destId="{41313C7C-9C88-477D-B79A-117BF0E20819}" srcOrd="2" destOrd="0" presId="urn:microsoft.com/office/officeart/2005/8/layout/vList2"/>
    <dgm:cxn modelId="{A0A3597A-A3BE-45B4-BBA9-F58D8277376F}" type="presParOf" srcId="{A3BC91DF-24AF-44EE-97A2-02E4E63343BC}" destId="{73EB81B6-678A-40D1-A91E-EF514CAAAF4D}" srcOrd="3" destOrd="0" presId="urn:microsoft.com/office/officeart/2005/8/layout/vList2"/>
    <dgm:cxn modelId="{61430D0B-B57D-46F5-8F86-420C91C65A70}" type="presParOf" srcId="{A3BC91DF-24AF-44EE-97A2-02E4E63343BC}" destId="{B1A3734A-3D48-47A3-A85C-612568439DD2}" srcOrd="4" destOrd="0" presId="urn:microsoft.com/office/officeart/2005/8/layout/vList2"/>
    <dgm:cxn modelId="{332B940E-BE56-4062-ACF7-7975B2717897}" type="presParOf" srcId="{A3BC91DF-24AF-44EE-97A2-02E4E63343BC}" destId="{8F80BCDF-3140-4628-A9E8-00285E21D3C3}" srcOrd="5" destOrd="0" presId="urn:microsoft.com/office/officeart/2005/8/layout/vList2"/>
    <dgm:cxn modelId="{0F1753C2-E738-4E69-9C73-E3B03BAC6DB4}" type="presParOf" srcId="{A3BC91DF-24AF-44EE-97A2-02E4E63343BC}" destId="{A0E35B0B-4421-4751-A6EE-62E91E923D00}" srcOrd="6" destOrd="0" presId="urn:microsoft.com/office/officeart/2005/8/layout/vList2"/>
    <dgm:cxn modelId="{8D6552BF-0B51-4009-81E0-3AEB7DDD7E07}" type="presParOf" srcId="{A3BC91DF-24AF-44EE-97A2-02E4E63343BC}" destId="{EA9A39FB-C7FF-4CE1-ACD9-C972B7A29028}" srcOrd="7" destOrd="0" presId="urn:microsoft.com/office/officeart/2005/8/layout/vList2"/>
    <dgm:cxn modelId="{852027FD-8DCF-45A8-BEBD-CE328918F4AB}" type="presParOf" srcId="{A3BC91DF-24AF-44EE-97A2-02E4E63343BC}" destId="{75570D16-6280-4020-A435-5B71D565CA2E}"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D666A3-C0DE-4670-8B96-452E3E1315B6}"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E12B8FCB-82B7-4D37-A737-D0CEAD74296B}">
      <dgm:prSet/>
      <dgm:spPr/>
      <dgm:t>
        <a:bodyPr/>
        <a:lstStyle/>
        <a:p>
          <a:r>
            <a:rPr lang="en-US" baseline="0" dirty="0"/>
            <a:t>• Victim Blaming &amp; Policing</a:t>
          </a:r>
          <a:endParaRPr lang="en-US" dirty="0"/>
        </a:p>
      </dgm:t>
    </dgm:pt>
    <dgm:pt modelId="{FD616142-D5EA-4038-87BB-C94EA26B374F}" type="parTrans" cxnId="{2405469B-98AA-4FAA-841D-0DA8D66DB955}">
      <dgm:prSet/>
      <dgm:spPr/>
      <dgm:t>
        <a:bodyPr/>
        <a:lstStyle/>
        <a:p>
          <a:endParaRPr lang="en-US"/>
        </a:p>
      </dgm:t>
    </dgm:pt>
    <dgm:pt modelId="{8757F2E9-7101-49D5-866A-F2A371346206}" type="sibTrans" cxnId="{2405469B-98AA-4FAA-841D-0DA8D66DB955}">
      <dgm:prSet/>
      <dgm:spPr/>
      <dgm:t>
        <a:bodyPr/>
        <a:lstStyle/>
        <a:p>
          <a:endParaRPr lang="en-US"/>
        </a:p>
      </dgm:t>
    </dgm:pt>
    <dgm:pt modelId="{150A4CA2-8161-47DA-89AC-203F12C586B2}">
      <dgm:prSet/>
      <dgm:spPr/>
      <dgm:t>
        <a:bodyPr/>
        <a:lstStyle/>
        <a:p>
          <a:r>
            <a:rPr lang="en-US" baseline="0" dirty="0"/>
            <a:t>• Misogyny/Sexism</a:t>
          </a:r>
          <a:endParaRPr lang="en-US" dirty="0"/>
        </a:p>
      </dgm:t>
    </dgm:pt>
    <dgm:pt modelId="{737DFA0B-1245-4068-8D96-033F3023DB76}" type="parTrans" cxnId="{4C68FEE6-A58D-4FD9-9610-44B4BB703074}">
      <dgm:prSet/>
      <dgm:spPr/>
      <dgm:t>
        <a:bodyPr/>
        <a:lstStyle/>
        <a:p>
          <a:endParaRPr lang="en-US"/>
        </a:p>
      </dgm:t>
    </dgm:pt>
    <dgm:pt modelId="{9DDC64FF-2AE9-478D-BA69-337BB69E07F7}" type="sibTrans" cxnId="{4C68FEE6-A58D-4FD9-9610-44B4BB703074}">
      <dgm:prSet/>
      <dgm:spPr/>
      <dgm:t>
        <a:bodyPr/>
        <a:lstStyle/>
        <a:p>
          <a:endParaRPr lang="en-US"/>
        </a:p>
      </dgm:t>
    </dgm:pt>
    <dgm:pt modelId="{62271B02-6FD9-4C70-9EED-790C42A0EB34}">
      <dgm:prSet/>
      <dgm:spPr/>
      <dgm:t>
        <a:bodyPr/>
        <a:lstStyle/>
        <a:p>
          <a:r>
            <a:rPr lang="en-US" baseline="0" dirty="0"/>
            <a:t>• Power Imbalances</a:t>
          </a:r>
          <a:endParaRPr lang="en-US" dirty="0"/>
        </a:p>
      </dgm:t>
    </dgm:pt>
    <dgm:pt modelId="{27659225-2F24-4786-A407-FD03AB4ECFBD}" type="parTrans" cxnId="{B58FAAC6-5066-44B5-8534-AA44A82E335D}">
      <dgm:prSet/>
      <dgm:spPr/>
      <dgm:t>
        <a:bodyPr/>
        <a:lstStyle/>
        <a:p>
          <a:endParaRPr lang="en-US"/>
        </a:p>
      </dgm:t>
    </dgm:pt>
    <dgm:pt modelId="{CF3741D3-96FC-4806-80FC-C2B7C4509C61}" type="sibTrans" cxnId="{B58FAAC6-5066-44B5-8534-AA44A82E335D}">
      <dgm:prSet/>
      <dgm:spPr/>
      <dgm:t>
        <a:bodyPr/>
        <a:lstStyle/>
        <a:p>
          <a:endParaRPr lang="en-US"/>
        </a:p>
      </dgm:t>
    </dgm:pt>
    <dgm:pt modelId="{385A59DA-C1C2-40D0-AB28-64C89E338320}" type="pres">
      <dgm:prSet presAssocID="{E7D666A3-C0DE-4670-8B96-452E3E1315B6}" presName="linear" presStyleCnt="0">
        <dgm:presLayoutVars>
          <dgm:animLvl val="lvl"/>
          <dgm:resizeHandles val="exact"/>
        </dgm:presLayoutVars>
      </dgm:prSet>
      <dgm:spPr/>
    </dgm:pt>
    <dgm:pt modelId="{A61EC07C-DF66-4EC1-9EF0-1AD6D313C537}" type="pres">
      <dgm:prSet presAssocID="{E12B8FCB-82B7-4D37-A737-D0CEAD74296B}" presName="parentText" presStyleLbl="node1" presStyleIdx="0" presStyleCnt="3">
        <dgm:presLayoutVars>
          <dgm:chMax val="0"/>
          <dgm:bulletEnabled val="1"/>
        </dgm:presLayoutVars>
      </dgm:prSet>
      <dgm:spPr/>
    </dgm:pt>
    <dgm:pt modelId="{579FB611-81D9-415B-AF97-ED7D12D47080}" type="pres">
      <dgm:prSet presAssocID="{8757F2E9-7101-49D5-866A-F2A371346206}" presName="spacer" presStyleCnt="0"/>
      <dgm:spPr/>
    </dgm:pt>
    <dgm:pt modelId="{8ACCDECF-F0F3-4D03-B9DF-B768E614ECD7}" type="pres">
      <dgm:prSet presAssocID="{150A4CA2-8161-47DA-89AC-203F12C586B2}" presName="parentText" presStyleLbl="node1" presStyleIdx="1" presStyleCnt="3">
        <dgm:presLayoutVars>
          <dgm:chMax val="0"/>
          <dgm:bulletEnabled val="1"/>
        </dgm:presLayoutVars>
      </dgm:prSet>
      <dgm:spPr/>
    </dgm:pt>
    <dgm:pt modelId="{B970A456-AC54-490E-A1F9-26AFB041A382}" type="pres">
      <dgm:prSet presAssocID="{9DDC64FF-2AE9-478D-BA69-337BB69E07F7}" presName="spacer" presStyleCnt="0"/>
      <dgm:spPr/>
    </dgm:pt>
    <dgm:pt modelId="{54C5CD7A-7423-4935-99E1-785DD0AC78B2}" type="pres">
      <dgm:prSet presAssocID="{62271B02-6FD9-4C70-9EED-790C42A0EB34}" presName="parentText" presStyleLbl="node1" presStyleIdx="2" presStyleCnt="3">
        <dgm:presLayoutVars>
          <dgm:chMax val="0"/>
          <dgm:bulletEnabled val="1"/>
        </dgm:presLayoutVars>
      </dgm:prSet>
      <dgm:spPr/>
    </dgm:pt>
  </dgm:ptLst>
  <dgm:cxnLst>
    <dgm:cxn modelId="{E075AE12-1B4E-40E9-906F-DF2768899018}" type="presOf" srcId="{150A4CA2-8161-47DA-89AC-203F12C586B2}" destId="{8ACCDECF-F0F3-4D03-B9DF-B768E614ECD7}" srcOrd="0" destOrd="0" presId="urn:microsoft.com/office/officeart/2005/8/layout/vList2"/>
    <dgm:cxn modelId="{809D8119-A602-424C-A9F5-375A4E581BD7}" type="presOf" srcId="{E7D666A3-C0DE-4670-8B96-452E3E1315B6}" destId="{385A59DA-C1C2-40D0-AB28-64C89E338320}" srcOrd="0" destOrd="0" presId="urn:microsoft.com/office/officeart/2005/8/layout/vList2"/>
    <dgm:cxn modelId="{A3E3C072-25A7-4513-9317-EF97E4F7308B}" type="presOf" srcId="{62271B02-6FD9-4C70-9EED-790C42A0EB34}" destId="{54C5CD7A-7423-4935-99E1-785DD0AC78B2}" srcOrd="0" destOrd="0" presId="urn:microsoft.com/office/officeart/2005/8/layout/vList2"/>
    <dgm:cxn modelId="{3FBE5580-6EC4-4E4A-9272-0E164137D58A}" type="presOf" srcId="{E12B8FCB-82B7-4D37-A737-D0CEAD74296B}" destId="{A61EC07C-DF66-4EC1-9EF0-1AD6D313C537}" srcOrd="0" destOrd="0" presId="urn:microsoft.com/office/officeart/2005/8/layout/vList2"/>
    <dgm:cxn modelId="{2405469B-98AA-4FAA-841D-0DA8D66DB955}" srcId="{E7D666A3-C0DE-4670-8B96-452E3E1315B6}" destId="{E12B8FCB-82B7-4D37-A737-D0CEAD74296B}" srcOrd="0" destOrd="0" parTransId="{FD616142-D5EA-4038-87BB-C94EA26B374F}" sibTransId="{8757F2E9-7101-49D5-866A-F2A371346206}"/>
    <dgm:cxn modelId="{B58FAAC6-5066-44B5-8534-AA44A82E335D}" srcId="{E7D666A3-C0DE-4670-8B96-452E3E1315B6}" destId="{62271B02-6FD9-4C70-9EED-790C42A0EB34}" srcOrd="2" destOrd="0" parTransId="{27659225-2F24-4786-A407-FD03AB4ECFBD}" sibTransId="{CF3741D3-96FC-4806-80FC-C2B7C4509C61}"/>
    <dgm:cxn modelId="{4C68FEE6-A58D-4FD9-9610-44B4BB703074}" srcId="{E7D666A3-C0DE-4670-8B96-452E3E1315B6}" destId="{150A4CA2-8161-47DA-89AC-203F12C586B2}" srcOrd="1" destOrd="0" parTransId="{737DFA0B-1245-4068-8D96-033F3023DB76}" sibTransId="{9DDC64FF-2AE9-478D-BA69-337BB69E07F7}"/>
    <dgm:cxn modelId="{9B619C08-096A-49C3-8D18-8BBF6B261B38}" type="presParOf" srcId="{385A59DA-C1C2-40D0-AB28-64C89E338320}" destId="{A61EC07C-DF66-4EC1-9EF0-1AD6D313C537}" srcOrd="0" destOrd="0" presId="urn:microsoft.com/office/officeart/2005/8/layout/vList2"/>
    <dgm:cxn modelId="{1A891A04-6616-4EA9-91CE-421DCDB76F83}" type="presParOf" srcId="{385A59DA-C1C2-40D0-AB28-64C89E338320}" destId="{579FB611-81D9-415B-AF97-ED7D12D47080}" srcOrd="1" destOrd="0" presId="urn:microsoft.com/office/officeart/2005/8/layout/vList2"/>
    <dgm:cxn modelId="{E38428E6-81C6-4215-AF77-D51EA446C14F}" type="presParOf" srcId="{385A59DA-C1C2-40D0-AB28-64C89E338320}" destId="{8ACCDECF-F0F3-4D03-B9DF-B768E614ECD7}" srcOrd="2" destOrd="0" presId="urn:microsoft.com/office/officeart/2005/8/layout/vList2"/>
    <dgm:cxn modelId="{245A51A0-D96C-4CC0-8638-8B5F843D4D2D}" type="presParOf" srcId="{385A59DA-C1C2-40D0-AB28-64C89E338320}" destId="{B970A456-AC54-490E-A1F9-26AFB041A382}" srcOrd="3" destOrd="0" presId="urn:microsoft.com/office/officeart/2005/8/layout/vList2"/>
    <dgm:cxn modelId="{C77201C4-B713-4AAA-9300-A0D077049704}" type="presParOf" srcId="{385A59DA-C1C2-40D0-AB28-64C89E338320}" destId="{54C5CD7A-7423-4935-99E1-785DD0AC78B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D4428F-C297-4354-B382-FEFEC4B7FFF2}">
      <dsp:nvSpPr>
        <dsp:cNvPr id="0" name=""/>
        <dsp:cNvSpPr/>
      </dsp:nvSpPr>
      <dsp:spPr>
        <a:xfrm>
          <a:off x="0" y="23066"/>
          <a:ext cx="5927575" cy="13338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Evangelicals use their interpretations of Scripture to reinforce purity culture ideals. A huge aspect to this is modesty. Some common Scriptures used to enforce this ideal are:</a:t>
          </a:r>
        </a:p>
      </dsp:txBody>
      <dsp:txXfrm>
        <a:off x="65111" y="88177"/>
        <a:ext cx="5797353" cy="1203578"/>
      </dsp:txXfrm>
    </dsp:sp>
    <dsp:sp modelId="{001C0BBB-94CF-4AB9-A292-395D2FDF8C53}">
      <dsp:nvSpPr>
        <dsp:cNvPr id="0" name=""/>
        <dsp:cNvSpPr/>
      </dsp:nvSpPr>
      <dsp:spPr>
        <a:xfrm>
          <a:off x="0" y="1414466"/>
          <a:ext cx="5927575" cy="1333800"/>
        </a:xfrm>
        <a:prstGeom prst="roundRect">
          <a:avLst/>
        </a:prstGeom>
        <a:gradFill rotWithShape="0">
          <a:gsLst>
            <a:gs pos="0">
              <a:schemeClr val="accent2">
                <a:hueOff val="-3359484"/>
                <a:satOff val="0"/>
                <a:lumOff val="5817"/>
                <a:alphaOff val="0"/>
                <a:satMod val="103000"/>
                <a:lumMod val="102000"/>
                <a:tint val="94000"/>
              </a:schemeClr>
            </a:gs>
            <a:gs pos="50000">
              <a:schemeClr val="accent2">
                <a:hueOff val="-3359484"/>
                <a:satOff val="0"/>
                <a:lumOff val="5817"/>
                <a:alphaOff val="0"/>
                <a:satMod val="110000"/>
                <a:lumMod val="100000"/>
                <a:shade val="100000"/>
              </a:schemeClr>
            </a:gs>
            <a:gs pos="100000">
              <a:schemeClr val="accent2">
                <a:hueOff val="-3359484"/>
                <a:satOff val="0"/>
                <a:lumOff val="581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1</a:t>
          </a:r>
          <a:r>
            <a:rPr lang="en-US" sz="2000" kern="1200" baseline="30000" dirty="0"/>
            <a:t>st</a:t>
          </a:r>
          <a:r>
            <a:rPr lang="en-US" sz="2000" kern="1200" dirty="0"/>
            <a:t> Timothy 2:9 In like manner also, that women adorn themselves in modest apparel, with shamefacedness and sobriety; not with broided hair, or gold, or pearls, or costly array; ¹</a:t>
          </a:r>
        </a:p>
      </dsp:txBody>
      <dsp:txXfrm>
        <a:off x="65111" y="1479577"/>
        <a:ext cx="5797353" cy="1203578"/>
      </dsp:txXfrm>
    </dsp:sp>
    <dsp:sp modelId="{303AAC49-E1AE-4C93-A182-C74F0175E2BC}">
      <dsp:nvSpPr>
        <dsp:cNvPr id="0" name=""/>
        <dsp:cNvSpPr/>
      </dsp:nvSpPr>
      <dsp:spPr>
        <a:xfrm>
          <a:off x="0" y="2805866"/>
          <a:ext cx="5927575" cy="1333800"/>
        </a:xfrm>
        <a:prstGeom prst="roundRect">
          <a:avLst/>
        </a:prstGeom>
        <a:gradFill rotWithShape="0">
          <a:gsLst>
            <a:gs pos="0">
              <a:schemeClr val="accent2">
                <a:hueOff val="-6718969"/>
                <a:satOff val="0"/>
                <a:lumOff val="11635"/>
                <a:alphaOff val="0"/>
                <a:satMod val="103000"/>
                <a:lumMod val="102000"/>
                <a:tint val="94000"/>
              </a:schemeClr>
            </a:gs>
            <a:gs pos="50000">
              <a:schemeClr val="accent2">
                <a:hueOff val="-6718969"/>
                <a:satOff val="0"/>
                <a:lumOff val="11635"/>
                <a:alphaOff val="0"/>
                <a:satMod val="110000"/>
                <a:lumMod val="100000"/>
                <a:shade val="100000"/>
              </a:schemeClr>
            </a:gs>
            <a:gs pos="100000">
              <a:schemeClr val="accent2">
                <a:hueOff val="-6718969"/>
                <a:satOff val="0"/>
                <a:lumOff val="1163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1st Peter 3:3 Whose adorning let it not be that outward adorning of plaiting the hair, and of wearing of gold, or of putting on of apparel; ²</a:t>
          </a:r>
        </a:p>
      </dsp:txBody>
      <dsp:txXfrm>
        <a:off x="65111" y="2870977"/>
        <a:ext cx="5797353" cy="1203578"/>
      </dsp:txXfrm>
    </dsp:sp>
    <dsp:sp modelId="{08F25456-DEC8-47B0-B376-2BDA3F92BE98}">
      <dsp:nvSpPr>
        <dsp:cNvPr id="0" name=""/>
        <dsp:cNvSpPr/>
      </dsp:nvSpPr>
      <dsp:spPr>
        <a:xfrm>
          <a:off x="0" y="4197266"/>
          <a:ext cx="5927575" cy="1333800"/>
        </a:xfrm>
        <a:prstGeom prst="roundRect">
          <a:avLst/>
        </a:prstGeom>
        <a:gradFill rotWithShape="0">
          <a:gsLst>
            <a:gs pos="0">
              <a:schemeClr val="accent2">
                <a:hueOff val="-10078453"/>
                <a:satOff val="0"/>
                <a:lumOff val="17452"/>
                <a:alphaOff val="0"/>
                <a:satMod val="103000"/>
                <a:lumMod val="102000"/>
                <a:tint val="94000"/>
              </a:schemeClr>
            </a:gs>
            <a:gs pos="50000">
              <a:schemeClr val="accent2">
                <a:hueOff val="-10078453"/>
                <a:satOff val="0"/>
                <a:lumOff val="17452"/>
                <a:alphaOff val="0"/>
                <a:satMod val="110000"/>
                <a:lumMod val="100000"/>
                <a:shade val="100000"/>
              </a:schemeClr>
            </a:gs>
            <a:gs pos="100000">
              <a:schemeClr val="accent2">
                <a:hueOff val="-10078453"/>
                <a:satOff val="0"/>
                <a:lumOff val="1745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Proverbs 7:10 And, behold, there met him a woman with the attire of an harlot, and subtil of heart. ³</a:t>
          </a:r>
        </a:p>
      </dsp:txBody>
      <dsp:txXfrm>
        <a:off x="65111" y="4262377"/>
        <a:ext cx="5797353" cy="12035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AF11FB-00EE-4F2C-8CD3-C9CBBEC4DBCF}">
      <dsp:nvSpPr>
        <dsp:cNvPr id="0" name=""/>
        <dsp:cNvSpPr/>
      </dsp:nvSpPr>
      <dsp:spPr>
        <a:xfrm>
          <a:off x="0" y="587372"/>
          <a:ext cx="5816750" cy="8424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Evangelicals use their interpretations of Scripture to reinforce purity culture ideals. A huge aspect to this is sexual abstinence. Some common Scriptures used to enforce this ideal are:</a:t>
          </a:r>
        </a:p>
      </dsp:txBody>
      <dsp:txXfrm>
        <a:off x="41123" y="628495"/>
        <a:ext cx="5734504" cy="760154"/>
      </dsp:txXfrm>
    </dsp:sp>
    <dsp:sp modelId="{41313C7C-9C88-477D-B79A-117BF0E20819}">
      <dsp:nvSpPr>
        <dsp:cNvPr id="0" name=""/>
        <dsp:cNvSpPr/>
      </dsp:nvSpPr>
      <dsp:spPr>
        <a:xfrm>
          <a:off x="0" y="1475852"/>
          <a:ext cx="5816750" cy="842400"/>
        </a:xfrm>
        <a:prstGeom prst="roundRect">
          <a:avLst/>
        </a:prstGeom>
        <a:solidFill>
          <a:schemeClr val="accent2">
            <a:hueOff val="-2519613"/>
            <a:satOff val="0"/>
            <a:lumOff val="43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1 Corinthians 6:18 Flee from sexual immorality. Every other sin a person commits is outside the body, but the sexually immoral person sins against his own body.⁵</a:t>
          </a:r>
        </a:p>
      </dsp:txBody>
      <dsp:txXfrm>
        <a:off x="41123" y="1516975"/>
        <a:ext cx="5734504" cy="760154"/>
      </dsp:txXfrm>
    </dsp:sp>
    <dsp:sp modelId="{B1A3734A-3D48-47A3-A85C-612568439DD2}">
      <dsp:nvSpPr>
        <dsp:cNvPr id="0" name=""/>
        <dsp:cNvSpPr/>
      </dsp:nvSpPr>
      <dsp:spPr>
        <a:xfrm>
          <a:off x="0" y="2364333"/>
          <a:ext cx="5816750" cy="842400"/>
        </a:xfrm>
        <a:prstGeom prst="roundRect">
          <a:avLst/>
        </a:prstGeom>
        <a:solidFill>
          <a:schemeClr val="accent2">
            <a:hueOff val="-5039226"/>
            <a:satOff val="0"/>
            <a:lumOff val="8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1 Thessalonians 4:3 For this is the will of God, your sanctification: that you abstain from sexual immorality;⁶</a:t>
          </a:r>
        </a:p>
      </dsp:txBody>
      <dsp:txXfrm>
        <a:off x="41123" y="2405456"/>
        <a:ext cx="5734504" cy="760154"/>
      </dsp:txXfrm>
    </dsp:sp>
    <dsp:sp modelId="{A0E35B0B-4421-4751-A6EE-62E91E923D00}">
      <dsp:nvSpPr>
        <dsp:cNvPr id="0" name=""/>
        <dsp:cNvSpPr/>
      </dsp:nvSpPr>
      <dsp:spPr>
        <a:xfrm>
          <a:off x="0" y="3252813"/>
          <a:ext cx="5816750" cy="842400"/>
        </a:xfrm>
        <a:prstGeom prst="roundRect">
          <a:avLst/>
        </a:prstGeom>
        <a:solidFill>
          <a:schemeClr val="accent2">
            <a:hueOff val="-7558840"/>
            <a:satOff val="0"/>
            <a:lumOff val="130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1 Corinthians 7:2 But because of the temptation to sexual immorality, each man should have his own wife and each woman her own husband.⁷</a:t>
          </a:r>
        </a:p>
      </dsp:txBody>
      <dsp:txXfrm>
        <a:off x="41123" y="3293936"/>
        <a:ext cx="5734504" cy="760154"/>
      </dsp:txXfrm>
    </dsp:sp>
    <dsp:sp modelId="{75570D16-6280-4020-A435-5B71D565CA2E}">
      <dsp:nvSpPr>
        <dsp:cNvPr id="0" name=""/>
        <dsp:cNvSpPr/>
      </dsp:nvSpPr>
      <dsp:spPr>
        <a:xfrm>
          <a:off x="0" y="4141293"/>
          <a:ext cx="5816750" cy="842400"/>
        </a:xfrm>
        <a:prstGeom prst="roundRect">
          <a:avLst/>
        </a:prstGeom>
        <a:solidFill>
          <a:schemeClr val="accent2">
            <a:hueOff val="-10078453"/>
            <a:satOff val="0"/>
            <a:lumOff val="174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Ephesians 5:3 But sexual immorality and all impurity or covetousness must not even be named among you, as is proper among saints. ⁸</a:t>
          </a:r>
        </a:p>
      </dsp:txBody>
      <dsp:txXfrm>
        <a:off x="41123" y="4182416"/>
        <a:ext cx="5734504" cy="7601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EC07C-DF66-4EC1-9EF0-1AD6D313C537}">
      <dsp:nvSpPr>
        <dsp:cNvPr id="0" name=""/>
        <dsp:cNvSpPr/>
      </dsp:nvSpPr>
      <dsp:spPr>
        <a:xfrm>
          <a:off x="0" y="10652"/>
          <a:ext cx="5816750" cy="17596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baseline="0" dirty="0"/>
            <a:t>• Victim Blaming &amp; Policing</a:t>
          </a:r>
          <a:endParaRPr lang="en-US" sz="4700" kern="1200" dirty="0"/>
        </a:p>
      </dsp:txBody>
      <dsp:txXfrm>
        <a:off x="85900" y="96552"/>
        <a:ext cx="5644950" cy="1587880"/>
      </dsp:txXfrm>
    </dsp:sp>
    <dsp:sp modelId="{8ACCDECF-F0F3-4D03-B9DF-B768E614ECD7}">
      <dsp:nvSpPr>
        <dsp:cNvPr id="0" name=""/>
        <dsp:cNvSpPr/>
      </dsp:nvSpPr>
      <dsp:spPr>
        <a:xfrm>
          <a:off x="0" y="1905692"/>
          <a:ext cx="5816750" cy="17596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baseline="0" dirty="0"/>
            <a:t>• Misogyny/Sexism</a:t>
          </a:r>
          <a:endParaRPr lang="en-US" sz="4700" kern="1200" dirty="0"/>
        </a:p>
      </dsp:txBody>
      <dsp:txXfrm>
        <a:off x="85900" y="1991592"/>
        <a:ext cx="5644950" cy="1587880"/>
      </dsp:txXfrm>
    </dsp:sp>
    <dsp:sp modelId="{54C5CD7A-7423-4935-99E1-785DD0AC78B2}">
      <dsp:nvSpPr>
        <dsp:cNvPr id="0" name=""/>
        <dsp:cNvSpPr/>
      </dsp:nvSpPr>
      <dsp:spPr>
        <a:xfrm>
          <a:off x="0" y="3800733"/>
          <a:ext cx="5816750" cy="17596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baseline="0" dirty="0"/>
            <a:t>• Power Imbalances</a:t>
          </a:r>
          <a:endParaRPr lang="en-US" sz="4700" kern="1200" dirty="0"/>
        </a:p>
      </dsp:txBody>
      <dsp:txXfrm>
        <a:off x="85900" y="3886633"/>
        <a:ext cx="5644950" cy="15878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A1C012-8297-4361-ACE8-A2509FB18911}"/>
              </a:ext>
            </a:extLst>
          </p:cNvPr>
          <p:cNvSpPr/>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EC2572-8518-46FF-8F60-FE2963DF4A6E}"/>
              </a:ext>
            </a:extLst>
          </p:cNvPr>
          <p:cNvSpPr>
            <a:spLocks noGrp="1"/>
          </p:cNvSpPr>
          <p:nvPr>
            <p:ph type="ctrTitle"/>
          </p:nvPr>
        </p:nvSpPr>
        <p:spPr>
          <a:xfrm>
            <a:off x="960120" y="640080"/>
            <a:ext cx="10268712" cy="3227832"/>
          </a:xfrm>
        </p:spPr>
        <p:txBody>
          <a:bodyPr anchor="b">
            <a:normAutofit/>
          </a:bodyPr>
          <a:lstStyle>
            <a:lvl1pPr algn="ctr">
              <a:defRPr sz="8800" baseline="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A7A0C76A-7715-48A4-8CF5-14BBF61962A1}"/>
              </a:ext>
            </a:extLst>
          </p:cNvPr>
          <p:cNvSpPr>
            <a:spLocks noGrp="1"/>
          </p:cNvSpPr>
          <p:nvPr>
            <p:ph type="subTitle" idx="1"/>
          </p:nvPr>
        </p:nvSpPr>
        <p:spPr>
          <a:xfrm>
            <a:off x="960120" y="4526280"/>
            <a:ext cx="10268712" cy="1508760"/>
          </a:xfrm>
        </p:spPr>
        <p:txBody>
          <a:bodyPr>
            <a:normAutofit/>
          </a:bodyPr>
          <a:lstStyle>
            <a:lvl1pPr marL="0" indent="0" algn="ctr">
              <a:buNone/>
              <a:defRPr sz="3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Date Placeholder 10">
            <a:extLst>
              <a:ext uri="{FF2B5EF4-FFF2-40B4-BE49-F238E27FC236}">
                <a16:creationId xmlns:a16="http://schemas.microsoft.com/office/drawing/2014/main" id="{52D4EF84-F7DF-49C5-9285-301284ADB99A}"/>
              </a:ext>
            </a:extLst>
          </p:cNvPr>
          <p:cNvSpPr>
            <a:spLocks noGrp="1"/>
          </p:cNvSpPr>
          <p:nvPr>
            <p:ph type="dt" sz="half" idx="10"/>
          </p:nvPr>
        </p:nvSpPr>
        <p:spPr/>
        <p:txBody>
          <a:bodyPr/>
          <a:lstStyle>
            <a:lvl1pPr>
              <a:defRPr>
                <a:solidFill>
                  <a:schemeClr val="bg1"/>
                </a:solidFill>
              </a:defRPr>
            </a:lvl1pPr>
          </a:lstStyle>
          <a:p>
            <a:pPr algn="r"/>
            <a:fld id="{A37D6D71-8B28-4ED6-B932-04B197003D23}" type="datetimeFigureOut">
              <a:rPr lang="en-US" smtClean="0"/>
              <a:pPr algn="r"/>
              <a:t>11/30/2021</a:t>
            </a:fld>
            <a:endParaRPr lang="en-US" dirty="0"/>
          </a:p>
        </p:txBody>
      </p:sp>
      <p:sp>
        <p:nvSpPr>
          <p:cNvPr id="12" name="Footer Placeholder 11">
            <a:extLst>
              <a:ext uri="{FF2B5EF4-FFF2-40B4-BE49-F238E27FC236}">
                <a16:creationId xmlns:a16="http://schemas.microsoft.com/office/drawing/2014/main" id="{81266E04-79AF-49EF-86BC-DB29D304BBEC}"/>
              </a:ext>
            </a:extLst>
          </p:cNvPr>
          <p:cNvSpPr>
            <a:spLocks noGrp="1"/>
          </p:cNvSpPr>
          <p:nvPr>
            <p:ph type="ftr" sz="quarter" idx="11"/>
          </p:nvPr>
        </p:nvSpPr>
        <p:spPr/>
        <p:txBody>
          <a:bodyPr/>
          <a:lstStyle>
            <a:lvl1pPr>
              <a:defRPr>
                <a:solidFill>
                  <a:schemeClr val="bg1"/>
                </a:solidFill>
              </a:defRPr>
            </a:lvl1pPr>
          </a:lstStyle>
          <a:p>
            <a:endParaRPr lang="en-US" dirty="0">
              <a:solidFill>
                <a:schemeClr val="bg1"/>
              </a:solidFill>
            </a:endParaRPr>
          </a:p>
        </p:txBody>
      </p:sp>
      <p:sp>
        <p:nvSpPr>
          <p:cNvPr id="13" name="Slide Number Placeholder 12">
            <a:extLst>
              <a:ext uri="{FF2B5EF4-FFF2-40B4-BE49-F238E27FC236}">
                <a16:creationId xmlns:a16="http://schemas.microsoft.com/office/drawing/2014/main" id="{90DF5B53-9A9A-46CE-A910-25ADA58753A8}"/>
              </a:ext>
            </a:extLst>
          </p:cNvPr>
          <p:cNvSpPr>
            <a:spLocks noGrp="1"/>
          </p:cNvSpPr>
          <p:nvPr>
            <p:ph type="sldNum" sz="quarter" idx="12"/>
          </p:nvPr>
        </p:nvSpPr>
        <p:spPr/>
        <p:txBody>
          <a:bodyPr/>
          <a:lstStyle>
            <a:lvl1pPr>
              <a:defRPr>
                <a:solidFill>
                  <a:schemeClr val="bg1"/>
                </a:solidFill>
              </a:defRPr>
            </a:lvl1p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779778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327B9-64C6-4AFE-8E67-F60CD17A80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92656D-F600-4D76-8A0F-BDBE78759B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A13412-4939-4879-B91F-BB5B029B6CEB}"/>
              </a:ext>
            </a:extLst>
          </p:cNvPr>
          <p:cNvSpPr>
            <a:spLocks noGrp="1"/>
          </p:cNvSpPr>
          <p:nvPr>
            <p:ph type="dt" sz="half" idx="10"/>
          </p:nvPr>
        </p:nvSpPr>
        <p:spPr/>
        <p:txBody>
          <a:bodyPr/>
          <a:lstStyle/>
          <a:p>
            <a:pPr algn="r"/>
            <a:fld id="{A37D6D71-8B28-4ED6-B932-04B197003D23}" type="datetimeFigureOut">
              <a:rPr lang="en-US" smtClean="0"/>
              <a:pPr algn="r"/>
              <a:t>11/30/2021</a:t>
            </a:fld>
            <a:endParaRPr lang="en-US" dirty="0"/>
          </a:p>
        </p:txBody>
      </p:sp>
      <p:sp>
        <p:nvSpPr>
          <p:cNvPr id="8" name="Footer Placeholder 7">
            <a:extLst>
              <a:ext uri="{FF2B5EF4-FFF2-40B4-BE49-F238E27FC236}">
                <a16:creationId xmlns:a16="http://schemas.microsoft.com/office/drawing/2014/main" id="{95237DB9-DE7D-4687-82D7-612600F06C3E}"/>
              </a:ext>
            </a:extLst>
          </p:cNvPr>
          <p:cNvSpPr>
            <a:spLocks noGrp="1"/>
          </p:cNvSpPr>
          <p:nvPr>
            <p:ph type="ftr" sz="quarter" idx="11"/>
          </p:nvPr>
        </p:nvSpPr>
        <p:spPr/>
        <p:txBody>
          <a:bodyPr/>
          <a:lstStyle/>
          <a:p>
            <a:endParaRPr lang="en-US" dirty="0">
              <a:solidFill>
                <a:schemeClr val="tx1"/>
              </a:solidFill>
            </a:endParaRPr>
          </a:p>
        </p:txBody>
      </p:sp>
      <p:sp>
        <p:nvSpPr>
          <p:cNvPr id="9" name="Slide Number Placeholder 8">
            <a:extLst>
              <a:ext uri="{FF2B5EF4-FFF2-40B4-BE49-F238E27FC236}">
                <a16:creationId xmlns:a16="http://schemas.microsoft.com/office/drawing/2014/main" id="{6C819356-0444-4C23-82D3-E2FDE28D3DCB}"/>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233064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EB51B7C-D548-4AB7-90A4-C196105E6D56}"/>
              </a:ext>
            </a:extLst>
          </p:cNvPr>
          <p:cNvSpPr/>
          <p:nvPr/>
        </p:nvSpPr>
        <p:spPr>
          <a:xfrm>
            <a:off x="7108274" y="0"/>
            <a:ext cx="508372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32DC521B-8B54-4843-9FF4-B2C30FA0043F}"/>
              </a:ext>
            </a:extLst>
          </p:cNvPr>
          <p:cNvSpPr>
            <a:spLocks noGrp="1"/>
          </p:cNvSpPr>
          <p:nvPr>
            <p:ph type="title" orient="vert"/>
          </p:nvPr>
        </p:nvSpPr>
        <p:spPr>
          <a:xfrm>
            <a:off x="7751740" y="643467"/>
            <a:ext cx="3477092" cy="5533495"/>
          </a:xfrm>
        </p:spPr>
        <p:txBody>
          <a:bodyPr vert="eaVert" tIns="91440" bIns="91440"/>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410E3F10-9E27-41E6-A965-4243E37BE3D5}"/>
              </a:ext>
            </a:extLst>
          </p:cNvPr>
          <p:cNvSpPr>
            <a:spLocks noGrp="1"/>
          </p:cNvSpPr>
          <p:nvPr>
            <p:ph type="body" orient="vert" idx="1"/>
          </p:nvPr>
        </p:nvSpPr>
        <p:spPr>
          <a:xfrm>
            <a:off x="960120" y="643467"/>
            <a:ext cx="5504687" cy="5533496"/>
          </a:xfrm>
        </p:spPr>
        <p:txBody>
          <a:bodyPr vert="eaVert" tIns="9144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6341D62D-51A0-4AD7-8027-BF548FB6AAF3}"/>
              </a:ext>
            </a:extLst>
          </p:cNvPr>
          <p:cNvSpPr>
            <a:spLocks noGrp="1"/>
          </p:cNvSpPr>
          <p:nvPr>
            <p:ph type="dt" sz="half" idx="10"/>
          </p:nvPr>
        </p:nvSpPr>
        <p:spPr>
          <a:xfrm>
            <a:off x="7617898" y="6356350"/>
            <a:ext cx="2522798" cy="365125"/>
          </a:xfrm>
        </p:spPr>
        <p:txBody>
          <a:bodyPr/>
          <a:lstStyle>
            <a:lvl1pPr>
              <a:defRPr>
                <a:solidFill>
                  <a:schemeClr val="bg1"/>
                </a:solidFill>
              </a:defRPr>
            </a:lvl1pPr>
          </a:lstStyle>
          <a:p>
            <a:pPr algn="r"/>
            <a:fld id="{A37D6D71-8B28-4ED6-B932-04B197003D23}" type="datetimeFigureOut">
              <a:rPr lang="en-US" smtClean="0"/>
              <a:pPr algn="r"/>
              <a:t>11/30/2021</a:t>
            </a:fld>
            <a:endParaRPr lang="en-US" dirty="0"/>
          </a:p>
        </p:txBody>
      </p:sp>
      <p:sp>
        <p:nvSpPr>
          <p:cNvPr id="8" name="Footer Placeholder 7">
            <a:extLst>
              <a:ext uri="{FF2B5EF4-FFF2-40B4-BE49-F238E27FC236}">
                <a16:creationId xmlns:a16="http://schemas.microsoft.com/office/drawing/2014/main" id="{A5857492-A701-44A1-B1D5-7B2C8CD06582}"/>
              </a:ext>
            </a:extLst>
          </p:cNvPr>
          <p:cNvSpPr>
            <a:spLocks noGrp="1"/>
          </p:cNvSpPr>
          <p:nvPr>
            <p:ph type="ftr" sz="quarter" idx="11"/>
          </p:nvPr>
        </p:nvSpPr>
        <p:spPr/>
        <p:txBody>
          <a:bodyPr/>
          <a:lstStyle/>
          <a:p>
            <a:endParaRPr lang="en-US" dirty="0">
              <a:solidFill>
                <a:schemeClr val="tx1"/>
              </a:solidFill>
            </a:endParaRPr>
          </a:p>
        </p:txBody>
      </p:sp>
      <p:sp>
        <p:nvSpPr>
          <p:cNvPr id="9" name="Slide Number Placeholder 8">
            <a:extLst>
              <a:ext uri="{FF2B5EF4-FFF2-40B4-BE49-F238E27FC236}">
                <a16:creationId xmlns:a16="http://schemas.microsoft.com/office/drawing/2014/main" id="{EED2E8AE-F1AA-4D19-A434-102501D3B460}"/>
              </a:ext>
            </a:extLst>
          </p:cNvPr>
          <p:cNvSpPr>
            <a:spLocks noGrp="1"/>
          </p:cNvSpPr>
          <p:nvPr>
            <p:ph type="sldNum" sz="quarter" idx="12"/>
          </p:nvPr>
        </p:nvSpPr>
        <p:spPr/>
        <p:txBody>
          <a:bodyPr/>
          <a:lstStyle>
            <a:lvl1pPr>
              <a:defRPr>
                <a:solidFill>
                  <a:schemeClr val="bg1"/>
                </a:solidFill>
              </a:defRPr>
            </a:lvl1p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760615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80910-921F-4143-AB01-0F0AFC2908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0182FC-5A0B-4C24-A6ED-990ED5BA90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6172F4-3DB0-4AE3-8926-081B78034C68}"/>
              </a:ext>
            </a:extLst>
          </p:cNvPr>
          <p:cNvSpPr>
            <a:spLocks noGrp="1"/>
          </p:cNvSpPr>
          <p:nvPr>
            <p:ph type="dt" sz="half" idx="10"/>
          </p:nvPr>
        </p:nvSpPr>
        <p:spPr/>
        <p:txBody>
          <a:bodyPr/>
          <a:lstStyle/>
          <a:p>
            <a:pPr algn="r"/>
            <a:fld id="{A37D6D71-8B28-4ED6-B932-04B197003D23}" type="datetimeFigureOut">
              <a:rPr lang="en-US" smtClean="0"/>
              <a:pPr algn="r"/>
              <a:t>11/30/2021</a:t>
            </a:fld>
            <a:endParaRPr lang="en-US" dirty="0"/>
          </a:p>
        </p:txBody>
      </p:sp>
      <p:sp>
        <p:nvSpPr>
          <p:cNvPr id="8" name="Footer Placeholder 7">
            <a:extLst>
              <a:ext uri="{FF2B5EF4-FFF2-40B4-BE49-F238E27FC236}">
                <a16:creationId xmlns:a16="http://schemas.microsoft.com/office/drawing/2014/main" id="{825F1358-C731-465B-BCB1-2CCBFD6ECF7E}"/>
              </a:ext>
            </a:extLst>
          </p:cNvPr>
          <p:cNvSpPr>
            <a:spLocks noGrp="1"/>
          </p:cNvSpPr>
          <p:nvPr>
            <p:ph type="ftr" sz="quarter" idx="11"/>
          </p:nvPr>
        </p:nvSpPr>
        <p:spPr/>
        <p:txBody>
          <a:bodyPr/>
          <a:lstStyle/>
          <a:p>
            <a:endParaRPr lang="en-US" dirty="0">
              <a:solidFill>
                <a:schemeClr val="tx1"/>
              </a:solidFill>
            </a:endParaRPr>
          </a:p>
        </p:txBody>
      </p:sp>
      <p:sp>
        <p:nvSpPr>
          <p:cNvPr id="9" name="Slide Number Placeholder 8">
            <a:extLst>
              <a:ext uri="{FF2B5EF4-FFF2-40B4-BE49-F238E27FC236}">
                <a16:creationId xmlns:a16="http://schemas.microsoft.com/office/drawing/2014/main" id="{C8D59536-57D3-4C8A-A207-568465A32E45}"/>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33332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1E0804-8E9E-4C6E-B18D-44FE715B239E}"/>
              </a:ext>
            </a:extLst>
          </p:cNvPr>
          <p:cNvSpPr/>
          <p:nvPr/>
        </p:nvSpPr>
        <p:spPr>
          <a:xfrm>
            <a:off x="0" y="0"/>
            <a:ext cx="12192000" cy="4224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278AA1-17A5-44BF-8791-EACDA31F5D86}"/>
              </a:ext>
            </a:extLst>
          </p:cNvPr>
          <p:cNvSpPr>
            <a:spLocks noGrp="1"/>
          </p:cNvSpPr>
          <p:nvPr>
            <p:ph type="title"/>
          </p:nvPr>
        </p:nvSpPr>
        <p:spPr>
          <a:xfrm>
            <a:off x="960120" y="768096"/>
            <a:ext cx="10268712" cy="3136392"/>
          </a:xfrm>
        </p:spPr>
        <p:txBody>
          <a:bodyPr anchor="b">
            <a:normAutofit/>
          </a:bodyPr>
          <a:lstStyle>
            <a:lvl1pPr>
              <a:defRPr sz="72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01203A5-DA79-4778-AB85-150365748494}"/>
              </a:ext>
            </a:extLst>
          </p:cNvPr>
          <p:cNvSpPr>
            <a:spLocks noGrp="1"/>
          </p:cNvSpPr>
          <p:nvPr>
            <p:ph type="body" idx="1"/>
          </p:nvPr>
        </p:nvSpPr>
        <p:spPr>
          <a:xfrm>
            <a:off x="960120" y="4544568"/>
            <a:ext cx="10268712" cy="1545336"/>
          </a:xfrm>
        </p:spPr>
        <p:txBody>
          <a:bodyPr>
            <a:normAutofit/>
          </a:bodyPr>
          <a:lstStyle>
            <a:lvl1pPr marL="0" indent="0">
              <a:buNone/>
              <a:defRPr sz="3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Date Placeholder 8">
            <a:extLst>
              <a:ext uri="{FF2B5EF4-FFF2-40B4-BE49-F238E27FC236}">
                <a16:creationId xmlns:a16="http://schemas.microsoft.com/office/drawing/2014/main" id="{CE3B1B5E-0912-44AE-BAED-70B980E53915}"/>
              </a:ext>
            </a:extLst>
          </p:cNvPr>
          <p:cNvSpPr>
            <a:spLocks noGrp="1"/>
          </p:cNvSpPr>
          <p:nvPr>
            <p:ph type="dt" sz="half" idx="10"/>
          </p:nvPr>
        </p:nvSpPr>
        <p:spPr/>
        <p:txBody>
          <a:bodyPr/>
          <a:lstStyle/>
          <a:p>
            <a:pPr algn="r"/>
            <a:fld id="{A37D6D71-8B28-4ED6-B932-04B197003D23}" type="datetimeFigureOut">
              <a:rPr lang="en-US" smtClean="0"/>
              <a:pPr algn="r"/>
              <a:t>11/30/2021</a:t>
            </a:fld>
            <a:endParaRPr lang="en-US" dirty="0"/>
          </a:p>
        </p:txBody>
      </p:sp>
      <p:sp>
        <p:nvSpPr>
          <p:cNvPr id="10" name="Footer Placeholder 9">
            <a:extLst>
              <a:ext uri="{FF2B5EF4-FFF2-40B4-BE49-F238E27FC236}">
                <a16:creationId xmlns:a16="http://schemas.microsoft.com/office/drawing/2014/main" id="{346C82F1-A7B2-4F03-A26B-59D79BF5BFD5}"/>
              </a:ext>
            </a:extLst>
          </p:cNvPr>
          <p:cNvSpPr>
            <a:spLocks noGrp="1"/>
          </p:cNvSpPr>
          <p:nvPr>
            <p:ph type="ftr" sz="quarter" idx="11"/>
          </p:nvPr>
        </p:nvSpPr>
        <p:spPr/>
        <p:txBody>
          <a:bodyPr/>
          <a:lstStyle/>
          <a:p>
            <a:endParaRPr lang="en-US" dirty="0">
              <a:solidFill>
                <a:schemeClr val="tx1"/>
              </a:solidFill>
            </a:endParaRPr>
          </a:p>
        </p:txBody>
      </p:sp>
      <p:sp>
        <p:nvSpPr>
          <p:cNvPr id="11" name="Slide Number Placeholder 10">
            <a:extLst>
              <a:ext uri="{FF2B5EF4-FFF2-40B4-BE49-F238E27FC236}">
                <a16:creationId xmlns:a16="http://schemas.microsoft.com/office/drawing/2014/main" id="{B1DC1ABC-47A9-477B-A29D-F6690EE6B532}"/>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1210358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5F398-F05F-4793-9FA5-5B817EB95A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17F1CD-2CD4-4BBB-AB36-73A20B1A8D69}"/>
              </a:ext>
            </a:extLst>
          </p:cNvPr>
          <p:cNvSpPr>
            <a:spLocks noGrp="1"/>
          </p:cNvSpPr>
          <p:nvPr>
            <p:ph sz="half" idx="1"/>
          </p:nvPr>
        </p:nvSpPr>
        <p:spPr>
          <a:xfrm>
            <a:off x="960120" y="2587752"/>
            <a:ext cx="481584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67BBE02-B884-4CCC-9CBD-13B792BBA2BE}"/>
              </a:ext>
            </a:extLst>
          </p:cNvPr>
          <p:cNvSpPr>
            <a:spLocks noGrp="1"/>
          </p:cNvSpPr>
          <p:nvPr>
            <p:ph sz="half" idx="2"/>
          </p:nvPr>
        </p:nvSpPr>
        <p:spPr>
          <a:xfrm>
            <a:off x="6412992" y="2583371"/>
            <a:ext cx="481584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11">
            <a:extLst>
              <a:ext uri="{FF2B5EF4-FFF2-40B4-BE49-F238E27FC236}">
                <a16:creationId xmlns:a16="http://schemas.microsoft.com/office/drawing/2014/main" id="{B7FBE509-AA68-4D63-A589-AD5DE7FFFECA}"/>
              </a:ext>
            </a:extLst>
          </p:cNvPr>
          <p:cNvSpPr>
            <a:spLocks noGrp="1"/>
          </p:cNvSpPr>
          <p:nvPr>
            <p:ph type="dt" sz="half" idx="10"/>
          </p:nvPr>
        </p:nvSpPr>
        <p:spPr/>
        <p:txBody>
          <a:bodyPr/>
          <a:lstStyle/>
          <a:p>
            <a:pPr algn="r"/>
            <a:fld id="{A37D6D71-8B28-4ED6-B932-04B197003D23}" type="datetimeFigureOut">
              <a:rPr lang="en-US" smtClean="0"/>
              <a:pPr algn="r"/>
              <a:t>11/30/2021</a:t>
            </a:fld>
            <a:endParaRPr lang="en-US" dirty="0"/>
          </a:p>
        </p:txBody>
      </p:sp>
      <p:sp>
        <p:nvSpPr>
          <p:cNvPr id="13" name="Footer Placeholder 12">
            <a:extLst>
              <a:ext uri="{FF2B5EF4-FFF2-40B4-BE49-F238E27FC236}">
                <a16:creationId xmlns:a16="http://schemas.microsoft.com/office/drawing/2014/main" id="{9C1A4D52-57E4-4F45-BC2C-9FD73E9CEC59}"/>
              </a:ext>
            </a:extLst>
          </p:cNvPr>
          <p:cNvSpPr>
            <a:spLocks noGrp="1"/>
          </p:cNvSpPr>
          <p:nvPr>
            <p:ph type="ftr" sz="quarter" idx="11"/>
          </p:nvPr>
        </p:nvSpPr>
        <p:spPr/>
        <p:txBody>
          <a:bodyPr/>
          <a:lstStyle/>
          <a:p>
            <a:endParaRPr lang="en-US" dirty="0">
              <a:solidFill>
                <a:schemeClr val="tx1"/>
              </a:solidFill>
            </a:endParaRPr>
          </a:p>
        </p:txBody>
      </p:sp>
      <p:sp>
        <p:nvSpPr>
          <p:cNvPr id="14" name="Slide Number Placeholder 13">
            <a:extLst>
              <a:ext uri="{FF2B5EF4-FFF2-40B4-BE49-F238E27FC236}">
                <a16:creationId xmlns:a16="http://schemas.microsoft.com/office/drawing/2014/main" id="{E76AD5E1-358D-4236-85AE-74713259EF08}"/>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976546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4818888"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4818888" cy="2586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6409944" y="2587752"/>
            <a:ext cx="4818888"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6409944" y="3594538"/>
            <a:ext cx="4818888" cy="2586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5F92A44F-DE98-4FB5-B474-5DCCDD267A79}"/>
              </a:ext>
            </a:extLst>
          </p:cNvPr>
          <p:cNvSpPr>
            <a:spLocks noGrp="1"/>
          </p:cNvSpPr>
          <p:nvPr>
            <p:ph type="dt" sz="half" idx="10"/>
          </p:nvPr>
        </p:nvSpPr>
        <p:spPr/>
        <p:txBody>
          <a:bodyPr/>
          <a:lstStyle/>
          <a:p>
            <a:pPr algn="r"/>
            <a:fld id="{A37D6D71-8B28-4ED6-B932-04B197003D23}" type="datetimeFigureOut">
              <a:rPr lang="en-US" smtClean="0"/>
              <a:pPr algn="r"/>
              <a:t>11/30/2021</a:t>
            </a:fld>
            <a:endParaRPr lang="en-US" dirty="0"/>
          </a:p>
        </p:txBody>
      </p:sp>
      <p:sp>
        <p:nvSpPr>
          <p:cNvPr id="11" name="Footer Placeholder 10">
            <a:extLst>
              <a:ext uri="{FF2B5EF4-FFF2-40B4-BE49-F238E27FC236}">
                <a16:creationId xmlns:a16="http://schemas.microsoft.com/office/drawing/2014/main" id="{3ACC79DA-A9E4-4E93-93F1-81907A901BBB}"/>
              </a:ext>
            </a:extLst>
          </p:cNvPr>
          <p:cNvSpPr>
            <a:spLocks noGrp="1"/>
          </p:cNvSpPr>
          <p:nvPr>
            <p:ph type="ftr" sz="quarter" idx="11"/>
          </p:nvPr>
        </p:nvSpPr>
        <p:spPr/>
        <p:txBody>
          <a:bodyPr/>
          <a:lstStyle/>
          <a:p>
            <a:endParaRPr lang="en-US" dirty="0">
              <a:solidFill>
                <a:schemeClr val="tx1"/>
              </a:solidFill>
            </a:endParaRPr>
          </a:p>
        </p:txBody>
      </p:sp>
      <p:sp>
        <p:nvSpPr>
          <p:cNvPr id="12" name="Slide Number Placeholder 11">
            <a:extLst>
              <a:ext uri="{FF2B5EF4-FFF2-40B4-BE49-F238E27FC236}">
                <a16:creationId xmlns:a16="http://schemas.microsoft.com/office/drawing/2014/main" id="{404DFE57-AA80-4ED8-AD77-35CC56F3FBC6}"/>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2358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7BA0-DC57-452F-85B7-C979AA690920}"/>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F1C53797-8D72-4774-AC93-EB9FDD650CCD}"/>
              </a:ext>
            </a:extLst>
          </p:cNvPr>
          <p:cNvSpPr>
            <a:spLocks noGrp="1"/>
          </p:cNvSpPr>
          <p:nvPr>
            <p:ph type="dt" sz="half" idx="10"/>
          </p:nvPr>
        </p:nvSpPr>
        <p:spPr/>
        <p:txBody>
          <a:bodyPr/>
          <a:lstStyle/>
          <a:p>
            <a:pPr algn="r"/>
            <a:fld id="{A37D6D71-8B28-4ED6-B932-04B197003D23}" type="datetimeFigureOut">
              <a:rPr lang="en-US" smtClean="0"/>
              <a:pPr algn="r"/>
              <a:t>11/30/2021</a:t>
            </a:fld>
            <a:endParaRPr lang="en-US" dirty="0"/>
          </a:p>
        </p:txBody>
      </p:sp>
      <p:sp>
        <p:nvSpPr>
          <p:cNvPr id="7" name="Footer Placeholder 6">
            <a:extLst>
              <a:ext uri="{FF2B5EF4-FFF2-40B4-BE49-F238E27FC236}">
                <a16:creationId xmlns:a16="http://schemas.microsoft.com/office/drawing/2014/main" id="{9E945AB7-1A32-4516-ABF9-B40958AE2E73}"/>
              </a:ext>
            </a:extLst>
          </p:cNvPr>
          <p:cNvSpPr>
            <a:spLocks noGrp="1"/>
          </p:cNvSpPr>
          <p:nvPr>
            <p:ph type="ftr" sz="quarter" idx="11"/>
          </p:nvPr>
        </p:nvSpPr>
        <p:spPr/>
        <p:txBody>
          <a:bodyPr/>
          <a:lstStyle/>
          <a:p>
            <a:endParaRPr lang="en-US" dirty="0">
              <a:solidFill>
                <a:schemeClr val="tx1"/>
              </a:solidFill>
            </a:endParaRPr>
          </a:p>
        </p:txBody>
      </p:sp>
      <p:sp>
        <p:nvSpPr>
          <p:cNvPr id="8" name="Slide Number Placeholder 7">
            <a:extLst>
              <a:ext uri="{FF2B5EF4-FFF2-40B4-BE49-F238E27FC236}">
                <a16:creationId xmlns:a16="http://schemas.microsoft.com/office/drawing/2014/main" id="{B22923C3-1D67-4089-A6B1-9A10315E807F}"/>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610458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a:lstStyle/>
          <a:p>
            <a:pPr algn="r"/>
            <a:fld id="{A37D6D71-8B28-4ED6-B932-04B197003D23}" type="datetimeFigureOut">
              <a:rPr lang="en-US" smtClean="0"/>
              <a:pPr algn="r"/>
              <a:t>11/30/2021</a:t>
            </a:fld>
            <a:endParaRPr lang="en-US" dirty="0"/>
          </a:p>
        </p:txBody>
      </p:sp>
      <p:sp>
        <p:nvSpPr>
          <p:cNvPr id="6" name="Footer Placeholder 5">
            <a:extLst>
              <a:ext uri="{FF2B5EF4-FFF2-40B4-BE49-F238E27FC236}">
                <a16:creationId xmlns:a16="http://schemas.microsoft.com/office/drawing/2014/main" id="{66E63FF0-1A91-4698-B12A-112D05373593}"/>
              </a:ext>
            </a:extLst>
          </p:cNvPr>
          <p:cNvSpPr>
            <a:spLocks noGrp="1"/>
          </p:cNvSpPr>
          <p:nvPr>
            <p:ph type="ftr" sz="quarter" idx="11"/>
          </p:nvPr>
        </p:nvSpPr>
        <p:spPr/>
        <p:txBody>
          <a:bodyPr/>
          <a:lstStyle/>
          <a:p>
            <a:endParaRPr lang="en-US" dirty="0">
              <a:solidFill>
                <a:schemeClr val="tx1"/>
              </a:solidFill>
            </a:endParaRPr>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1227186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83A0FE-F7E3-433E-9A29-D778690D223A}"/>
              </a:ext>
            </a:extLst>
          </p:cNvPr>
          <p:cNvSpPr>
            <a:spLocks noGrp="1"/>
          </p:cNvSpPr>
          <p:nvPr>
            <p:ph idx="1"/>
          </p:nvPr>
        </p:nvSpPr>
        <p:spPr>
          <a:xfrm>
            <a:off x="5183188" y="2591850"/>
            <a:ext cx="6045644" cy="359359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794B15D-55F5-4208-AF40-41CAFEB56F4C}"/>
              </a:ext>
            </a:extLst>
          </p:cNvPr>
          <p:cNvSpPr>
            <a:spLocks noGrp="1"/>
          </p:cNvSpPr>
          <p:nvPr>
            <p:ph type="body" sz="half" idx="2"/>
          </p:nvPr>
        </p:nvSpPr>
        <p:spPr>
          <a:xfrm>
            <a:off x="960120" y="2591850"/>
            <a:ext cx="3811905" cy="3277137"/>
          </a:xfrm>
        </p:spPr>
        <p:txBody>
          <a:bodyPr anchor="ct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E8A46CE7-2F0F-4C85-B633-B9FCB8347AE7}"/>
              </a:ext>
            </a:extLst>
          </p:cNvPr>
          <p:cNvSpPr>
            <a:spLocks noGrp="1"/>
          </p:cNvSpPr>
          <p:nvPr>
            <p:ph type="dt" sz="half" idx="10"/>
          </p:nvPr>
        </p:nvSpPr>
        <p:spPr/>
        <p:txBody>
          <a:bodyPr/>
          <a:lstStyle/>
          <a:p>
            <a:pPr algn="r"/>
            <a:fld id="{A37D6D71-8B28-4ED6-B932-04B197003D23}" type="datetimeFigureOut">
              <a:rPr lang="en-US" smtClean="0"/>
              <a:pPr algn="r"/>
              <a:t>11/30/2021</a:t>
            </a:fld>
            <a:endParaRPr lang="en-US" dirty="0"/>
          </a:p>
        </p:txBody>
      </p:sp>
      <p:sp>
        <p:nvSpPr>
          <p:cNvPr id="9" name="Footer Placeholder 8">
            <a:extLst>
              <a:ext uri="{FF2B5EF4-FFF2-40B4-BE49-F238E27FC236}">
                <a16:creationId xmlns:a16="http://schemas.microsoft.com/office/drawing/2014/main" id="{D0900919-3A73-4918-9D97-8DBE7ABB7A19}"/>
              </a:ext>
            </a:extLst>
          </p:cNvPr>
          <p:cNvSpPr>
            <a:spLocks noGrp="1"/>
          </p:cNvSpPr>
          <p:nvPr>
            <p:ph type="ftr" sz="quarter" idx="11"/>
          </p:nvPr>
        </p:nvSpPr>
        <p:spPr/>
        <p:txBody>
          <a:bodyPr/>
          <a:lstStyle/>
          <a:p>
            <a:endParaRPr lang="en-US" dirty="0">
              <a:solidFill>
                <a:schemeClr val="tx1"/>
              </a:solidFill>
            </a:endParaRPr>
          </a:p>
        </p:txBody>
      </p:sp>
      <p:sp>
        <p:nvSpPr>
          <p:cNvPr id="10" name="Slide Number Placeholder 9">
            <a:extLst>
              <a:ext uri="{FF2B5EF4-FFF2-40B4-BE49-F238E27FC236}">
                <a16:creationId xmlns:a16="http://schemas.microsoft.com/office/drawing/2014/main" id="{08BC1001-E44E-4A9A-9E60-2E319A844F65}"/>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
        <p:nvSpPr>
          <p:cNvPr id="11" name="Title 10">
            <a:extLst>
              <a:ext uri="{FF2B5EF4-FFF2-40B4-BE49-F238E27FC236}">
                <a16:creationId xmlns:a16="http://schemas.microsoft.com/office/drawing/2014/main" id="{A125AC31-022C-40AA-B65C-C9AC48395A6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67220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797A575-703F-410E-9A84-F9B578FEAE80}"/>
              </a:ext>
            </a:extLst>
          </p:cNvPr>
          <p:cNvSpPr>
            <a:spLocks noGrp="1"/>
          </p:cNvSpPr>
          <p:nvPr>
            <p:ph type="pic" idx="1"/>
          </p:nvPr>
        </p:nvSpPr>
        <p:spPr>
          <a:xfrm>
            <a:off x="0" y="2267712"/>
            <a:ext cx="6571469" cy="4590288"/>
          </a:xfrm>
          <a:solidFill>
            <a:schemeClr val="bg1">
              <a:lumMod val="85000"/>
            </a:schemeClr>
          </a:solidFill>
          <a:ln>
            <a:no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1518B509-934D-400A-A922-45B61AC6EDD8}"/>
              </a:ext>
            </a:extLst>
          </p:cNvPr>
          <p:cNvSpPr>
            <a:spLocks noGrp="1"/>
          </p:cNvSpPr>
          <p:nvPr>
            <p:ph type="body" sz="half" idx="2"/>
          </p:nvPr>
        </p:nvSpPr>
        <p:spPr>
          <a:xfrm>
            <a:off x="7235971" y="2587752"/>
            <a:ext cx="3992856" cy="3593592"/>
          </a:xfrm>
        </p:spPr>
        <p:txBody>
          <a:bodyPr anchor="ct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99813C51-6954-4F3A-A043-D1BCC8B50F83}"/>
              </a:ext>
            </a:extLst>
          </p:cNvPr>
          <p:cNvSpPr>
            <a:spLocks noGrp="1"/>
          </p:cNvSpPr>
          <p:nvPr>
            <p:ph type="dt" sz="half" idx="10"/>
          </p:nvPr>
        </p:nvSpPr>
        <p:spPr/>
        <p:txBody>
          <a:bodyPr/>
          <a:lstStyle/>
          <a:p>
            <a:pPr algn="r"/>
            <a:fld id="{A37D6D71-8B28-4ED6-B932-04B197003D23}" type="datetimeFigureOut">
              <a:rPr lang="en-US" smtClean="0"/>
              <a:pPr algn="r"/>
              <a:t>11/30/2021</a:t>
            </a:fld>
            <a:endParaRPr lang="en-US" dirty="0"/>
          </a:p>
        </p:txBody>
      </p:sp>
      <p:sp>
        <p:nvSpPr>
          <p:cNvPr id="9" name="Footer Placeholder 8">
            <a:extLst>
              <a:ext uri="{FF2B5EF4-FFF2-40B4-BE49-F238E27FC236}">
                <a16:creationId xmlns:a16="http://schemas.microsoft.com/office/drawing/2014/main" id="{C0AC32FB-49A3-40E4-9D24-177597043627}"/>
              </a:ext>
            </a:extLst>
          </p:cNvPr>
          <p:cNvSpPr>
            <a:spLocks noGrp="1"/>
          </p:cNvSpPr>
          <p:nvPr>
            <p:ph type="ftr" sz="quarter" idx="11"/>
          </p:nvPr>
        </p:nvSpPr>
        <p:spPr/>
        <p:txBody>
          <a:bodyPr/>
          <a:lstStyle>
            <a:lvl1pPr>
              <a:defRPr>
                <a:solidFill>
                  <a:srgbClr val="FFFFFF"/>
                </a:solidFill>
                <a:effectLst>
                  <a:outerShdw blurRad="50800" dist="38100" dir="2700000" algn="tl" rotWithShape="0">
                    <a:prstClr val="black">
                      <a:alpha val="43000"/>
                    </a:prstClr>
                  </a:outerShdw>
                </a:effectLst>
              </a:defRPr>
            </a:lvl1pPr>
          </a:lstStyle>
          <a:p>
            <a:endParaRPr lang="en-US" dirty="0">
              <a:effectLst>
                <a:outerShdw blurRad="50800" dist="38100" dir="2700000" algn="tl" rotWithShape="0">
                  <a:prstClr val="black">
                    <a:alpha val="43000"/>
                  </a:prstClr>
                </a:outerShdw>
              </a:effectLst>
            </a:endParaRPr>
          </a:p>
        </p:txBody>
      </p:sp>
      <p:sp>
        <p:nvSpPr>
          <p:cNvPr id="10" name="Slide Number Placeholder 9">
            <a:extLst>
              <a:ext uri="{FF2B5EF4-FFF2-40B4-BE49-F238E27FC236}">
                <a16:creationId xmlns:a16="http://schemas.microsoft.com/office/drawing/2014/main" id="{EC93F5E6-DAE6-447B-8038-5F4C9A799F57}"/>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
        <p:nvSpPr>
          <p:cNvPr id="2" name="Title 1">
            <a:extLst>
              <a:ext uri="{FF2B5EF4-FFF2-40B4-BE49-F238E27FC236}">
                <a16:creationId xmlns:a16="http://schemas.microsoft.com/office/drawing/2014/main" id="{9BFF97FB-514D-4FE8-A9A4-E9A111A56ED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29643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153959-30FA-4987-A094-7243641F474B}"/>
              </a:ext>
            </a:extLst>
          </p:cNvPr>
          <p:cNvSpPr/>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0216229-A6DB-436A-B327-667E80F0A563}"/>
              </a:ext>
            </a:extLst>
          </p:cNvPr>
          <p:cNvSpPr>
            <a:spLocks noGrp="1"/>
          </p:cNvSpPr>
          <p:nvPr>
            <p:ph type="title"/>
          </p:nvPr>
        </p:nvSpPr>
        <p:spPr>
          <a:xfrm>
            <a:off x="960120" y="317814"/>
            <a:ext cx="10268712" cy="170078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2B351D-270D-480D-8AF5-6A213ED2B3FB}"/>
              </a:ext>
            </a:extLst>
          </p:cNvPr>
          <p:cNvSpPr>
            <a:spLocks noGrp="1"/>
          </p:cNvSpPr>
          <p:nvPr>
            <p:ph type="body" idx="1"/>
          </p:nvPr>
        </p:nvSpPr>
        <p:spPr>
          <a:xfrm>
            <a:off x="960120" y="2587752"/>
            <a:ext cx="10268712" cy="35935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1EB0E73-3310-4A8F-BB4A-7A6A99121A61}"/>
              </a:ext>
            </a:extLst>
          </p:cNvPr>
          <p:cNvSpPr>
            <a:spLocks noGrp="1"/>
          </p:cNvSpPr>
          <p:nvPr>
            <p:ph type="dt" sz="half" idx="2"/>
          </p:nvPr>
        </p:nvSpPr>
        <p:spPr>
          <a:xfrm>
            <a:off x="6903720" y="6356350"/>
            <a:ext cx="3236976" cy="365125"/>
          </a:xfrm>
          <a:prstGeom prst="rect">
            <a:avLst/>
          </a:prstGeom>
        </p:spPr>
        <p:txBody>
          <a:bodyPr vert="horz" lIns="91440" tIns="45720" rIns="91440" bIns="45720" rtlCol="0" anchor="ctr"/>
          <a:lstStyle>
            <a:lvl1pPr algn="just">
              <a:defRPr sz="1200" spc="50" baseline="0">
                <a:solidFill>
                  <a:schemeClr val="tx1"/>
                </a:solidFill>
              </a:defRPr>
            </a:lvl1pPr>
          </a:lstStyle>
          <a:p>
            <a:pPr algn="r"/>
            <a:fld id="{A37D6D71-8B28-4ED6-B932-04B197003D23}" type="datetimeFigureOut">
              <a:rPr lang="en-US" smtClean="0"/>
              <a:pPr algn="r"/>
              <a:t>11/30/2021</a:t>
            </a:fld>
            <a:endParaRPr lang="en-US" spc="50" dirty="0"/>
          </a:p>
        </p:txBody>
      </p:sp>
      <p:sp>
        <p:nvSpPr>
          <p:cNvPr id="5" name="Footer Placeholder 4">
            <a:extLst>
              <a:ext uri="{FF2B5EF4-FFF2-40B4-BE49-F238E27FC236}">
                <a16:creationId xmlns:a16="http://schemas.microsoft.com/office/drawing/2014/main" id="{1381C4C0-515B-4404-A780-C31E7DFE54A4}"/>
              </a:ext>
            </a:extLst>
          </p:cNvPr>
          <p:cNvSpPr>
            <a:spLocks noGrp="1"/>
          </p:cNvSpPr>
          <p:nvPr>
            <p:ph type="ftr" sz="quarter" idx="3"/>
          </p:nvPr>
        </p:nvSpPr>
        <p:spPr>
          <a:xfrm>
            <a:off x="960120" y="6356350"/>
            <a:ext cx="5504688" cy="365125"/>
          </a:xfrm>
          <a:prstGeom prst="rect">
            <a:avLst/>
          </a:prstGeom>
        </p:spPr>
        <p:txBody>
          <a:bodyPr vert="horz" lIns="91440" tIns="45720" rIns="91440" bIns="45720" rtlCol="0" anchor="ctr"/>
          <a:lstStyle>
            <a:lvl1pPr algn="l">
              <a:defRPr sz="1100" cap="all" spc="50" baseline="0">
                <a:solidFill>
                  <a:schemeClr val="tx1"/>
                </a:solidFill>
              </a:defRPr>
            </a:lvl1pPr>
          </a:lstStyle>
          <a:p>
            <a:endParaRPr lang="en-US" spc="50" dirty="0"/>
          </a:p>
        </p:txBody>
      </p:sp>
      <p:sp>
        <p:nvSpPr>
          <p:cNvPr id="6" name="Slide Number Placeholder 5">
            <a:extLst>
              <a:ext uri="{FF2B5EF4-FFF2-40B4-BE49-F238E27FC236}">
                <a16:creationId xmlns:a16="http://schemas.microsoft.com/office/drawing/2014/main" id="{944C30C7-F013-428C-A6F7-A8CCCD14CEF4}"/>
              </a:ext>
            </a:extLst>
          </p:cNvPr>
          <p:cNvSpPr>
            <a:spLocks noGrp="1"/>
          </p:cNvSpPr>
          <p:nvPr>
            <p:ph type="sldNum" sz="quarter" idx="4"/>
          </p:nvPr>
        </p:nvSpPr>
        <p:spPr>
          <a:xfrm>
            <a:off x="10296144" y="6356350"/>
            <a:ext cx="932688" cy="365125"/>
          </a:xfrm>
          <a:prstGeom prst="rect">
            <a:avLst/>
          </a:prstGeom>
        </p:spPr>
        <p:txBody>
          <a:bodyPr vert="horz" lIns="91440" tIns="45720" rIns="91440" bIns="45720" rtlCol="0" anchor="ctr"/>
          <a:lstStyle>
            <a:lvl1pPr algn="r">
              <a:defRPr sz="1200">
                <a:solidFill>
                  <a:schemeClr val="tx1"/>
                </a:solidFill>
              </a:defRPr>
            </a:lvl1p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91755609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55" r:id="rId6"/>
    <p:sldLayoutId id="2147483751" r:id="rId7"/>
    <p:sldLayoutId id="2147483752" r:id="rId8"/>
    <p:sldLayoutId id="2147483753" r:id="rId9"/>
    <p:sldLayoutId id="2147483754" r:id="rId10"/>
    <p:sldLayoutId id="2147483756" r:id="rId11"/>
  </p:sldLayoutIdLst>
  <p:txStyles>
    <p:titleStyle>
      <a:lvl1pPr algn="l" defTabSz="914400" rtl="0" eaLnBrk="1" latinLnBrk="0" hangingPunct="1">
        <a:lnSpc>
          <a:spcPct val="90000"/>
        </a:lnSpc>
        <a:spcBef>
          <a:spcPct val="0"/>
        </a:spcBef>
        <a:buNone/>
        <a:defRPr sz="6600" kern="1200" cap="all" spc="120" baseline="0">
          <a:solidFill>
            <a:schemeClr val="bg1"/>
          </a:solidFill>
          <a:latin typeface="+mj-lt"/>
          <a:ea typeface="+mj-ea"/>
          <a:cs typeface="+mj-cs"/>
        </a:defRPr>
      </a:lvl1pPr>
    </p:titleStyle>
    <p:bodyStyle>
      <a:lvl1pPr marL="0" indent="0" algn="l" defTabSz="914400" rtl="0" eaLnBrk="1" latinLnBrk="0" hangingPunct="1">
        <a:lnSpc>
          <a:spcPct val="101000"/>
        </a:lnSpc>
        <a:spcBef>
          <a:spcPts val="700"/>
        </a:spcBef>
        <a:spcAft>
          <a:spcPts val="700"/>
        </a:spcAft>
        <a:buFont typeface="Arial" panose="020B0604020202020204" pitchFamily="34" charset="0"/>
        <a:buNone/>
        <a:defRPr sz="26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2300" kern="1200" spc="50" baseline="0">
          <a:solidFill>
            <a:schemeClr val="tx1"/>
          </a:solidFill>
          <a:latin typeface="+mn-lt"/>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www.newyorker.com/magazine/2017/06/19/how-st-augustine-invented-sex"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https://www.americamagazine.org/politics-society/2021/03/19/atlanta-shootings-purity-culture-racism-asian-women-240287" TargetMode="External"/><Relationship Id="rId3" Type="http://schemas.openxmlformats.org/officeDocument/2006/relationships/hyperlink" Target="https://www.vox.com/2018/9/27/17909322/trump-brett-kavanaugh-roy-moore" TargetMode="External"/><Relationship Id="rId7" Type="http://schemas.openxmlformats.org/officeDocument/2006/relationships/hyperlink" Target="https://www.acnatoo.org/acnatoo-blog/abuse-connections" TargetMode="External"/><Relationship Id="rId2" Type="http://schemas.openxmlformats.org/officeDocument/2006/relationships/hyperlink" Target="https://fox2now.com/news/jaco-report/the-jaco-report-august-19-2012/" TargetMode="External"/><Relationship Id="rId1" Type="http://schemas.openxmlformats.org/officeDocument/2006/relationships/slideLayout" Target="../slideLayouts/slideLayout2.xml"/><Relationship Id="rId6" Type="http://schemas.openxmlformats.org/officeDocument/2006/relationships/hyperlink" Target="https://www.cnn.com/2016/06/06/us/sexual-assault-brock-turner-stanford/index.html" TargetMode="External"/><Relationship Id="rId5" Type="http://schemas.openxmlformats.org/officeDocument/2006/relationships/hyperlink" Target="https://www.reuters.com/article/us-sweden-crime-rape-law-trfn/rape-conviction-rates-rise-75-in-sweden-after-change-in-the-law-idUSKBN23T2R3" TargetMode="External"/><Relationship Id="rId4" Type="http://schemas.openxmlformats.org/officeDocument/2006/relationships/hyperlink" Target="https://www.independent.co.uk/news/world/americas/us-politics/lauren-boebert-rape-abortion-gun-b1925329.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unsplash.com/photos/DZpc4UY8ZtY" TargetMode="External"/><Relationship Id="rId3" Type="http://schemas.openxmlformats.org/officeDocument/2006/relationships/hyperlink" Target="https://unsplash.com/photos/wheFCok7UOs" TargetMode="External"/><Relationship Id="rId7" Type="http://schemas.openxmlformats.org/officeDocument/2006/relationships/hyperlink" Target="https://unsplash.com/photos/hcrIXL5LazU" TargetMode="External"/><Relationship Id="rId2" Type="http://schemas.openxmlformats.org/officeDocument/2006/relationships/hyperlink" Target="https://unsplash.com/photos/vbLjpZ0KDus" TargetMode="External"/><Relationship Id="rId1" Type="http://schemas.openxmlformats.org/officeDocument/2006/relationships/slideLayout" Target="../slideLayouts/slideLayout2.xml"/><Relationship Id="rId6" Type="http://schemas.openxmlformats.org/officeDocument/2006/relationships/hyperlink" Target="https://unsplash.com/photos/qWN1rwDaNIo" TargetMode="External"/><Relationship Id="rId5" Type="http://schemas.openxmlformats.org/officeDocument/2006/relationships/hyperlink" Target="https://unsplash.com/photos/Fb1njPbUKAs" TargetMode="External"/><Relationship Id="rId4" Type="http://schemas.openxmlformats.org/officeDocument/2006/relationships/hyperlink" Target="https://unsplash.com/photos/DRgrzQQsJDA" TargetMode="External"/><Relationship Id="rId9" Type="http://schemas.openxmlformats.org/officeDocument/2006/relationships/hyperlink" Target="https://unsplash.com/photos/ARBLznEaxrk"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f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2"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D65E0E3C-32F3-480B-9842-7611BBE2E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345" y="0"/>
            <a:ext cx="753465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F4D6BE-9648-47FD-B1F2-A6A06210743D}"/>
              </a:ext>
            </a:extLst>
          </p:cNvPr>
          <p:cNvSpPr>
            <a:spLocks noGrp="1"/>
          </p:cNvSpPr>
          <p:nvPr>
            <p:ph type="ctrTitle"/>
          </p:nvPr>
        </p:nvSpPr>
        <p:spPr>
          <a:xfrm>
            <a:off x="4552014" y="1588334"/>
            <a:ext cx="7329285" cy="1766132"/>
          </a:xfrm>
        </p:spPr>
        <p:txBody>
          <a:bodyPr anchor="b">
            <a:normAutofit fontScale="90000"/>
          </a:bodyPr>
          <a:lstStyle/>
          <a:p>
            <a:pPr algn="l"/>
            <a:r>
              <a:rPr lang="en-US" sz="4800" dirty="0">
                <a:solidFill>
                  <a:schemeClr val="bg1"/>
                </a:solidFill>
              </a:rPr>
              <a:t>Purity Culture, the #MeTOo movement and Their effect on U.S. Politics</a:t>
            </a:r>
          </a:p>
        </p:txBody>
      </p:sp>
      <p:sp>
        <p:nvSpPr>
          <p:cNvPr id="3" name="Subtitle 2">
            <a:extLst>
              <a:ext uri="{FF2B5EF4-FFF2-40B4-BE49-F238E27FC236}">
                <a16:creationId xmlns:a16="http://schemas.microsoft.com/office/drawing/2014/main" id="{719FCF0D-DC3C-4DDF-8E62-AAC866F5E4BB}"/>
              </a:ext>
            </a:extLst>
          </p:cNvPr>
          <p:cNvSpPr>
            <a:spLocks noGrp="1"/>
          </p:cNvSpPr>
          <p:nvPr>
            <p:ph type="subTitle" idx="1"/>
          </p:nvPr>
        </p:nvSpPr>
        <p:spPr>
          <a:xfrm>
            <a:off x="5316494" y="3938499"/>
            <a:ext cx="5916145" cy="1344868"/>
          </a:xfrm>
        </p:spPr>
        <p:txBody>
          <a:bodyPr anchor="t">
            <a:normAutofit fontScale="62500" lnSpcReduction="20000"/>
          </a:bodyPr>
          <a:lstStyle/>
          <a:p>
            <a:pPr algn="l"/>
            <a:r>
              <a:rPr lang="en-US" dirty="0"/>
              <a:t>Exploring how purity culture perpetuates rape culture through the lens of evangelical Christianity and bleeds into societal norms</a:t>
            </a:r>
          </a:p>
          <a:p>
            <a:pPr algn="l"/>
            <a:endParaRPr lang="en-US" dirty="0"/>
          </a:p>
          <a:p>
            <a:pPr algn="l"/>
            <a:endParaRPr lang="en-US" dirty="0"/>
          </a:p>
          <a:p>
            <a:pPr algn="l"/>
            <a:endParaRPr lang="en-US" dirty="0"/>
          </a:p>
          <a:p>
            <a:pPr algn="l"/>
            <a:endParaRPr lang="en-US" dirty="0"/>
          </a:p>
        </p:txBody>
      </p:sp>
      <p:pic>
        <p:nvPicPr>
          <p:cNvPr id="37" name="Picture 3">
            <a:extLst>
              <a:ext uri="{FF2B5EF4-FFF2-40B4-BE49-F238E27FC236}">
                <a16:creationId xmlns:a16="http://schemas.microsoft.com/office/drawing/2014/main" id="{84E9FB1A-DB43-4052-B872-2AAB7C717C19}"/>
              </a:ext>
            </a:extLst>
          </p:cNvPr>
          <p:cNvPicPr>
            <a:picLocks noChangeAspect="1"/>
          </p:cNvPicPr>
          <p:nvPr/>
        </p:nvPicPr>
        <p:blipFill rotWithShape="1">
          <a:blip r:embed="rId2">
            <a:extLst>
              <a:ext uri="{28A0092B-C50C-407E-A947-70E740481C1C}">
                <a14:useLocalDpi xmlns:a14="http://schemas.microsoft.com/office/drawing/2010/main" val="0"/>
              </a:ext>
            </a:extLst>
          </a:blip>
          <a:srcRect l="34900" r="26900"/>
          <a:stretch/>
        </p:blipFill>
        <p:spPr>
          <a:xfrm>
            <a:off x="10510" y="10"/>
            <a:ext cx="4657325" cy="6857990"/>
          </a:xfrm>
          <a:prstGeom prst="rect">
            <a:avLst/>
          </a:prstGeom>
        </p:spPr>
      </p:pic>
      <p:sp>
        <p:nvSpPr>
          <p:cNvPr id="5" name="TextBox 4">
            <a:extLst>
              <a:ext uri="{FF2B5EF4-FFF2-40B4-BE49-F238E27FC236}">
                <a16:creationId xmlns:a16="http://schemas.microsoft.com/office/drawing/2014/main" id="{C9843ACB-16C5-450D-8E8A-704CA34A1950}"/>
              </a:ext>
            </a:extLst>
          </p:cNvPr>
          <p:cNvSpPr txBox="1"/>
          <p:nvPr/>
        </p:nvSpPr>
        <p:spPr>
          <a:xfrm>
            <a:off x="9575547" y="5867400"/>
            <a:ext cx="2418565" cy="369332"/>
          </a:xfrm>
          <a:prstGeom prst="rect">
            <a:avLst/>
          </a:prstGeom>
          <a:noFill/>
        </p:spPr>
        <p:txBody>
          <a:bodyPr wrap="square" rtlCol="0">
            <a:spAutoFit/>
          </a:bodyPr>
          <a:lstStyle/>
          <a:p>
            <a:r>
              <a:rPr lang="en-US" dirty="0">
                <a:solidFill>
                  <a:schemeClr val="bg1"/>
                </a:solidFill>
              </a:rPr>
              <a:t>By: Abigail Hamilton</a:t>
            </a:r>
          </a:p>
        </p:txBody>
      </p:sp>
    </p:spTree>
    <p:extLst>
      <p:ext uri="{BB962C8B-B14F-4D97-AF65-F5344CB8AC3E}">
        <p14:creationId xmlns:p14="http://schemas.microsoft.com/office/powerpoint/2010/main" val="188537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21118-1D6A-4BBC-A0EC-B8C12E2C1063}"/>
              </a:ext>
            </a:extLst>
          </p:cNvPr>
          <p:cNvSpPr>
            <a:spLocks noGrp="1"/>
          </p:cNvSpPr>
          <p:nvPr>
            <p:ph type="title"/>
          </p:nvPr>
        </p:nvSpPr>
        <p:spPr/>
        <p:txBody>
          <a:bodyPr>
            <a:normAutofit fontScale="90000"/>
          </a:bodyPr>
          <a:lstStyle/>
          <a:p>
            <a:r>
              <a:rPr lang="en-US" dirty="0"/>
              <a:t>Augustine’s Role In The Church’s Sexual ethics:</a:t>
            </a:r>
          </a:p>
        </p:txBody>
      </p:sp>
      <p:sp>
        <p:nvSpPr>
          <p:cNvPr id="3" name="Content Placeholder 2">
            <a:extLst>
              <a:ext uri="{FF2B5EF4-FFF2-40B4-BE49-F238E27FC236}">
                <a16:creationId xmlns:a16="http://schemas.microsoft.com/office/drawing/2014/main" id="{816D838A-2406-4A16-87A0-D351BE8728E3}"/>
              </a:ext>
            </a:extLst>
          </p:cNvPr>
          <p:cNvSpPr>
            <a:spLocks noGrp="1"/>
          </p:cNvSpPr>
          <p:nvPr>
            <p:ph idx="1"/>
          </p:nvPr>
        </p:nvSpPr>
        <p:spPr/>
        <p:txBody>
          <a:bodyPr>
            <a:normAutofit lnSpcReduction="10000"/>
          </a:bodyPr>
          <a:lstStyle/>
          <a:p>
            <a:r>
              <a:rPr lang="en-US" dirty="0"/>
              <a:t>One of the most influential people to shape the Christian view of what constitutes as sexual immorality was St. Augustine. He was a convert to the Catholic tradition who after his conversion, embraced a celibate, monastic lifestyle.⁹</a:t>
            </a:r>
          </a:p>
          <a:p>
            <a:r>
              <a:rPr lang="en-US" dirty="0"/>
              <a:t>He viewed sex as necessary to produce children. Taking after the Apostle Paul, he reluctantly allowed sexual relations within marriage for the primary purpose of childbearing, but, viewed lifelong celibacy as preferential. Childbearing was viewed by him as a good that comes from the evils of lustful desires and actions.¹⁰</a:t>
            </a:r>
          </a:p>
        </p:txBody>
      </p:sp>
    </p:spTree>
    <p:extLst>
      <p:ext uri="{BB962C8B-B14F-4D97-AF65-F5344CB8AC3E}">
        <p14:creationId xmlns:p14="http://schemas.microsoft.com/office/powerpoint/2010/main" val="4039629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29">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9" name="Rectangle 31">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person, outdoor, people, standing&#10;&#10;Description automatically generated">
            <a:extLst>
              <a:ext uri="{FF2B5EF4-FFF2-40B4-BE49-F238E27FC236}">
                <a16:creationId xmlns:a16="http://schemas.microsoft.com/office/drawing/2014/main" id="{6BE42E21-3B73-4552-BF56-8889EA58E1E8}"/>
              </a:ext>
            </a:extLst>
          </p:cNvPr>
          <p:cNvPicPr>
            <a:picLocks noChangeAspect="1"/>
          </p:cNvPicPr>
          <p:nvPr/>
        </p:nvPicPr>
        <p:blipFill rotWithShape="1">
          <a:blip r:embed="rId2">
            <a:extLst>
              <a:ext uri="{28A0092B-C50C-407E-A947-70E740481C1C}">
                <a14:useLocalDpi xmlns:a14="http://schemas.microsoft.com/office/drawing/2010/main" val="0"/>
              </a:ext>
            </a:extLst>
          </a:blip>
          <a:srcRect t="10217" b="5197"/>
          <a:stretch/>
        </p:blipFill>
        <p:spPr>
          <a:xfrm>
            <a:off x="-1514" y="10"/>
            <a:ext cx="12191980" cy="6857990"/>
          </a:xfrm>
          <a:prstGeom prst="rect">
            <a:avLst/>
          </a:prstGeom>
        </p:spPr>
      </p:pic>
      <p:sp>
        <p:nvSpPr>
          <p:cNvPr id="50" name="Rectangle 33">
            <a:extLst>
              <a:ext uri="{FF2B5EF4-FFF2-40B4-BE49-F238E27FC236}">
                <a16:creationId xmlns:a16="http://schemas.microsoft.com/office/drawing/2014/main" id="{5816E978-1809-4EE5-9DFC-90ECA301A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3BC96D9-E8CE-427D-AA53-C05BB6DA81B4}"/>
              </a:ext>
            </a:extLst>
          </p:cNvPr>
          <p:cNvSpPr>
            <a:spLocks noGrp="1"/>
          </p:cNvSpPr>
          <p:nvPr>
            <p:ph type="title"/>
          </p:nvPr>
        </p:nvSpPr>
        <p:spPr>
          <a:xfrm>
            <a:off x="960120" y="4756672"/>
            <a:ext cx="10268712" cy="1550896"/>
          </a:xfrm>
        </p:spPr>
        <p:txBody>
          <a:bodyPr vert="horz" lIns="91440" tIns="45720" rIns="91440" bIns="45720" rtlCol="0" anchor="b">
            <a:normAutofit/>
          </a:bodyPr>
          <a:lstStyle/>
          <a:p>
            <a:pPr algn="ctr"/>
            <a:r>
              <a:rPr lang="en-US" sz="3500">
                <a:solidFill>
                  <a:srgbClr val="FFFFFF"/>
                </a:solidFill>
              </a:rPr>
              <a:t>How Evangelicals interpret the Bible to perpetuate Rape Culture in conservative American society</a:t>
            </a:r>
            <a:endParaRPr lang="en-US" sz="3500" dirty="0">
              <a:solidFill>
                <a:srgbClr val="FFFFFF"/>
              </a:solidFill>
            </a:endParaRPr>
          </a:p>
        </p:txBody>
      </p:sp>
    </p:spTree>
    <p:extLst>
      <p:ext uri="{BB962C8B-B14F-4D97-AF65-F5344CB8AC3E}">
        <p14:creationId xmlns:p14="http://schemas.microsoft.com/office/powerpoint/2010/main" val="250359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9CD87-A485-496A-A53C-94020C4C85D4}"/>
              </a:ext>
            </a:extLst>
          </p:cNvPr>
          <p:cNvSpPr>
            <a:spLocks noGrp="1"/>
          </p:cNvSpPr>
          <p:nvPr>
            <p:ph type="title"/>
          </p:nvPr>
        </p:nvSpPr>
        <p:spPr/>
        <p:txBody>
          <a:bodyPr>
            <a:normAutofit fontScale="90000"/>
          </a:bodyPr>
          <a:lstStyle/>
          <a:p>
            <a:r>
              <a:rPr lang="en-US" dirty="0"/>
              <a:t>Scriptures Used to Defend and Perpetuate Rape Culture</a:t>
            </a:r>
          </a:p>
        </p:txBody>
      </p:sp>
      <p:sp>
        <p:nvSpPr>
          <p:cNvPr id="3" name="Content Placeholder 2">
            <a:extLst>
              <a:ext uri="{FF2B5EF4-FFF2-40B4-BE49-F238E27FC236}">
                <a16:creationId xmlns:a16="http://schemas.microsoft.com/office/drawing/2014/main" id="{BDCA0726-6126-4B23-B77E-38547C49B754}"/>
              </a:ext>
            </a:extLst>
          </p:cNvPr>
          <p:cNvSpPr>
            <a:spLocks noGrp="1"/>
          </p:cNvSpPr>
          <p:nvPr>
            <p:ph idx="1"/>
          </p:nvPr>
        </p:nvSpPr>
        <p:spPr/>
        <p:txBody>
          <a:bodyPr>
            <a:normAutofit fontScale="62500" lnSpcReduction="20000"/>
          </a:bodyPr>
          <a:lstStyle/>
          <a:p>
            <a:r>
              <a:rPr lang="en-US" dirty="0"/>
              <a:t>One of the Bible passages that I have heard used by Biblical literalists to perpetuate rape culture is found in Deuteronomy 22:23-28. The passage is as follows:</a:t>
            </a:r>
          </a:p>
          <a:p>
            <a:r>
              <a:rPr lang="en-US" dirty="0"/>
              <a:t>If a man happens to meet in a town a virgin pledged to be married and he sleeps with her, you shall take both of them to the gate of that town and stone them to death—the young woman because she was in a town and did not scream for help, and the man because he violated another man’s wife. You must purge the evil from among you.</a:t>
            </a:r>
          </a:p>
          <a:p>
            <a:r>
              <a:rPr lang="en-US" dirty="0"/>
              <a:t>But if out in the country a man happens to meet a young woman pledged to be married and rapes her, only the man who has done this shall die. Do nothing to the woman; she has committed no sin deserving death. This case is like that of someone who attacks and murders a neighbor, for the man found the young woman out in the country, and though the betrothed woman screamed, there was no one to rescue her.</a:t>
            </a:r>
          </a:p>
          <a:p>
            <a:r>
              <a:rPr lang="en-US" dirty="0"/>
              <a:t>If a man happens to meet a virgin who is not pledged to be married and rapes her and they are discovered, he shall pay her father fifty shekels of silver. He must marry the young woman, for he has violated her. He can never divorce her as long as he lives. ¹¹</a:t>
            </a:r>
          </a:p>
        </p:txBody>
      </p:sp>
    </p:spTree>
    <p:extLst>
      <p:ext uri="{BB962C8B-B14F-4D97-AF65-F5344CB8AC3E}">
        <p14:creationId xmlns:p14="http://schemas.microsoft.com/office/powerpoint/2010/main" val="3631165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C21B8-F27A-4ECA-B005-8CBA243EF7B3}"/>
              </a:ext>
            </a:extLst>
          </p:cNvPr>
          <p:cNvSpPr>
            <a:spLocks noGrp="1"/>
          </p:cNvSpPr>
          <p:nvPr>
            <p:ph type="title"/>
          </p:nvPr>
        </p:nvSpPr>
        <p:spPr>
          <a:xfrm>
            <a:off x="846963" y="302513"/>
            <a:ext cx="10878312" cy="1745361"/>
          </a:xfrm>
        </p:spPr>
        <p:txBody>
          <a:bodyPr>
            <a:noAutofit/>
          </a:bodyPr>
          <a:lstStyle/>
          <a:p>
            <a:r>
              <a:rPr lang="en-US" sz="4000" dirty="0"/>
              <a:t>How I believe The Bible Can Be Used to weaponize Rape Culture in American society</a:t>
            </a:r>
          </a:p>
        </p:txBody>
      </p:sp>
      <p:sp>
        <p:nvSpPr>
          <p:cNvPr id="3" name="Content Placeholder 2">
            <a:extLst>
              <a:ext uri="{FF2B5EF4-FFF2-40B4-BE49-F238E27FC236}">
                <a16:creationId xmlns:a16="http://schemas.microsoft.com/office/drawing/2014/main" id="{9E58CFE3-C2C9-4469-B20D-25F048729C64}"/>
              </a:ext>
            </a:extLst>
          </p:cNvPr>
          <p:cNvSpPr>
            <a:spLocks noGrp="1"/>
          </p:cNvSpPr>
          <p:nvPr>
            <p:ph idx="1"/>
          </p:nvPr>
        </p:nvSpPr>
        <p:spPr/>
        <p:txBody>
          <a:bodyPr>
            <a:normAutofit fontScale="62500" lnSpcReduction="20000"/>
          </a:bodyPr>
          <a:lstStyle/>
          <a:p>
            <a:r>
              <a:rPr lang="en-US" dirty="0"/>
              <a:t>The passage in Deuteronomy that is shown in the previous slide can be used to insinuate that a woman must scream for the assault against her to be considered rape Biblically. This can be used to dismiss victim’s claims who didn’t cry out for help.</a:t>
            </a:r>
          </a:p>
          <a:p>
            <a:r>
              <a:rPr lang="en-US" dirty="0"/>
              <a:t>Another problematic issue the previous passage mentioned brings up is the victim being forced to marry their abuser in Biblical times. From what I have been able to analyze it appears that virginity was so sacred and misogyny so perpetuated that this seemed like the best choice of action in that time period to the people of that day.</a:t>
            </a:r>
          </a:p>
          <a:p>
            <a:r>
              <a:rPr lang="en-US" dirty="0"/>
              <a:t>One way that I see this tying into conservative politics in America is how heavy its ties are with the evangelical movement.</a:t>
            </a:r>
          </a:p>
          <a:p>
            <a:r>
              <a:rPr lang="en-US" dirty="0"/>
              <a:t>I see this in the weaponization of women’s uteruses to be forced to carry fetuses conceived in rape to term. To me, it undermines the sexual assault the woman had to have experienced for the fetus to be conceived.</a:t>
            </a:r>
          </a:p>
          <a:p>
            <a:r>
              <a:rPr lang="en-US" dirty="0"/>
              <a:t>Another way I see this perpetuated in conservatism is the mockery of the #metoo movement. I see this as evident in its prominence in the political field in recent years with the rise of GOP leaders being accused of sexual assault and harassment yet the party finding ways to excuse their actions.</a:t>
            </a:r>
          </a:p>
        </p:txBody>
      </p:sp>
    </p:spTree>
    <p:extLst>
      <p:ext uri="{BB962C8B-B14F-4D97-AF65-F5344CB8AC3E}">
        <p14:creationId xmlns:p14="http://schemas.microsoft.com/office/powerpoint/2010/main" val="3016619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9502D-FAE0-48BE-A678-99F6DD944DC5}"/>
              </a:ext>
            </a:extLst>
          </p:cNvPr>
          <p:cNvSpPr>
            <a:spLocks noGrp="1"/>
          </p:cNvSpPr>
          <p:nvPr>
            <p:ph type="title"/>
          </p:nvPr>
        </p:nvSpPr>
        <p:spPr/>
        <p:txBody>
          <a:bodyPr>
            <a:noAutofit/>
          </a:bodyPr>
          <a:lstStyle/>
          <a:p>
            <a:r>
              <a:rPr lang="en-US" sz="4800" dirty="0"/>
              <a:t>Examples of the previous slide’s Assertions: Weaponization of Rape Culture in Conservative America</a:t>
            </a:r>
          </a:p>
        </p:txBody>
      </p:sp>
      <p:sp>
        <p:nvSpPr>
          <p:cNvPr id="3" name="Content Placeholder 2">
            <a:extLst>
              <a:ext uri="{FF2B5EF4-FFF2-40B4-BE49-F238E27FC236}">
                <a16:creationId xmlns:a16="http://schemas.microsoft.com/office/drawing/2014/main" id="{6D2B3F98-BEFD-4DB8-8566-B43C353E2646}"/>
              </a:ext>
            </a:extLst>
          </p:cNvPr>
          <p:cNvSpPr>
            <a:spLocks noGrp="1"/>
          </p:cNvSpPr>
          <p:nvPr>
            <p:ph idx="1"/>
          </p:nvPr>
        </p:nvSpPr>
        <p:spPr/>
        <p:txBody>
          <a:bodyPr>
            <a:normAutofit fontScale="85000" lnSpcReduction="20000"/>
          </a:bodyPr>
          <a:lstStyle/>
          <a:p>
            <a:r>
              <a:rPr lang="en-US" dirty="0"/>
              <a:t>An example of the weaponization of female uteruses to carry to term fetuses conceived in rape is the quote by late congressman Todd Akin when asked about abortions in the case of rape. </a:t>
            </a:r>
          </a:p>
          <a:p>
            <a:r>
              <a:rPr lang="en-US" dirty="0"/>
              <a:t>“If it’s a legitimate rape, the female body has ways to try to shut that whole thing down.” ¹²</a:t>
            </a:r>
          </a:p>
          <a:p>
            <a:r>
              <a:rPr lang="en-US" dirty="0"/>
              <a:t>This statement undermines sexual assault posing it as illegitimate due to the congressman’s apparent lack of knowledge of biology.</a:t>
            </a:r>
          </a:p>
          <a:p>
            <a:r>
              <a:rPr lang="en-US" dirty="0"/>
              <a:t>Examples of lack of adherence to the #metoo movement in the GOP is the party’s dismissal of sexual assault allegations against prominent members such as Donald Trump, Roy Moore, and Brett Kavanaugh.¹³</a:t>
            </a:r>
          </a:p>
        </p:txBody>
      </p:sp>
    </p:spTree>
    <p:extLst>
      <p:ext uri="{BB962C8B-B14F-4D97-AF65-F5344CB8AC3E}">
        <p14:creationId xmlns:p14="http://schemas.microsoft.com/office/powerpoint/2010/main" val="31156417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734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65E4E8-9A82-4E9D-A589-151FF99C1938}"/>
              </a:ext>
            </a:extLst>
          </p:cNvPr>
          <p:cNvSpPr>
            <a:spLocks noGrp="1"/>
          </p:cNvSpPr>
          <p:nvPr>
            <p:ph type="title"/>
          </p:nvPr>
        </p:nvSpPr>
        <p:spPr>
          <a:xfrm>
            <a:off x="960120" y="643467"/>
            <a:ext cx="3212593" cy="5571066"/>
          </a:xfrm>
        </p:spPr>
        <p:txBody>
          <a:bodyPr>
            <a:normAutofit/>
          </a:bodyPr>
          <a:lstStyle/>
          <a:p>
            <a:r>
              <a:rPr lang="en-US" sz="5600" dirty="0"/>
              <a:t>Common Factors of purity Culture and Rape Culture</a:t>
            </a:r>
          </a:p>
        </p:txBody>
      </p:sp>
      <p:graphicFrame>
        <p:nvGraphicFramePr>
          <p:cNvPr id="5" name="Content Placeholder 2">
            <a:extLst>
              <a:ext uri="{FF2B5EF4-FFF2-40B4-BE49-F238E27FC236}">
                <a16:creationId xmlns:a16="http://schemas.microsoft.com/office/drawing/2014/main" id="{70394DA6-C952-46AB-8312-B80C6320B895}"/>
              </a:ext>
            </a:extLst>
          </p:cNvPr>
          <p:cNvGraphicFramePr>
            <a:graphicFrameLocks noGrp="1"/>
          </p:cNvGraphicFramePr>
          <p:nvPr>
            <p:ph idx="1"/>
            <p:extLst>
              <p:ext uri="{D42A27DB-BD31-4B8C-83A1-F6EECF244321}">
                <p14:modId xmlns:p14="http://schemas.microsoft.com/office/powerpoint/2010/main" val="1545908818"/>
              </p:ext>
            </p:extLst>
          </p:nvPr>
        </p:nvGraphicFramePr>
        <p:xfrm>
          <a:off x="5411638" y="643467"/>
          <a:ext cx="5816750" cy="55710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2934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BC377B7-18F1-42AD-A1DD-E1D6A5B27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4CF95E48-B893-401A-8E1F-BC6C9DE723C8}"/>
              </a:ext>
              <a:ext uri="{C183D7F6-B498-43B3-948B-1728B52AA6E4}">
                <adec:decorative xmlns:adec="http://schemas.microsoft.com/office/drawing/2017/decorative" val="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0870" b="4861"/>
          <a:stretch/>
        </p:blipFill>
        <p:spPr>
          <a:xfrm>
            <a:off x="0" y="0"/>
            <a:ext cx="12191980" cy="6857990"/>
          </a:xfrm>
          <a:prstGeom prst="rect">
            <a:avLst/>
          </a:prstGeom>
        </p:spPr>
      </p:pic>
      <p:sp>
        <p:nvSpPr>
          <p:cNvPr id="6" name="TextBox 5">
            <a:extLst>
              <a:ext uri="{FF2B5EF4-FFF2-40B4-BE49-F238E27FC236}">
                <a16:creationId xmlns:a16="http://schemas.microsoft.com/office/drawing/2014/main" id="{4C0DE218-D721-40D7-ADA2-4CF932C192B6}"/>
              </a:ext>
            </a:extLst>
          </p:cNvPr>
          <p:cNvSpPr txBox="1"/>
          <p:nvPr/>
        </p:nvSpPr>
        <p:spPr>
          <a:xfrm>
            <a:off x="1188085" y="5264150"/>
            <a:ext cx="10607040" cy="1323439"/>
          </a:xfrm>
          <a:prstGeom prst="rect">
            <a:avLst/>
          </a:prstGeom>
          <a:noFill/>
        </p:spPr>
        <p:txBody>
          <a:bodyPr wrap="square" rtlCol="0">
            <a:spAutoFit/>
          </a:bodyPr>
          <a:lstStyle/>
          <a:p>
            <a:r>
              <a:rPr lang="en-US" sz="8000" dirty="0">
                <a:solidFill>
                  <a:schemeClr val="bg1"/>
                </a:solidFill>
                <a:latin typeface="+mj-lt"/>
                <a:cs typeface="AngsanaUPC" panose="020B0502040204020203" pitchFamily="18" charset="-34"/>
              </a:rPr>
              <a:t>Victim Blaming &amp; Policing</a:t>
            </a:r>
          </a:p>
        </p:txBody>
      </p:sp>
    </p:spTree>
    <p:extLst>
      <p:ext uri="{BB962C8B-B14F-4D97-AF65-F5344CB8AC3E}">
        <p14:creationId xmlns:p14="http://schemas.microsoft.com/office/powerpoint/2010/main" val="2789524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49C27-C18E-4B75-947D-E52495DFBF94}"/>
              </a:ext>
            </a:extLst>
          </p:cNvPr>
          <p:cNvSpPr>
            <a:spLocks noGrp="1"/>
          </p:cNvSpPr>
          <p:nvPr>
            <p:ph type="title"/>
          </p:nvPr>
        </p:nvSpPr>
        <p:spPr/>
        <p:txBody>
          <a:bodyPr/>
          <a:lstStyle/>
          <a:p>
            <a:r>
              <a:rPr lang="en-US" dirty="0"/>
              <a:t>Victim Blaming &amp; Policing</a:t>
            </a:r>
          </a:p>
        </p:txBody>
      </p:sp>
      <p:sp>
        <p:nvSpPr>
          <p:cNvPr id="3" name="Content Placeholder 2">
            <a:extLst>
              <a:ext uri="{FF2B5EF4-FFF2-40B4-BE49-F238E27FC236}">
                <a16:creationId xmlns:a16="http://schemas.microsoft.com/office/drawing/2014/main" id="{0CB01202-B8DD-48FD-AD0C-5B1B9DB174C4}"/>
              </a:ext>
            </a:extLst>
          </p:cNvPr>
          <p:cNvSpPr>
            <a:spLocks noGrp="1"/>
          </p:cNvSpPr>
          <p:nvPr>
            <p:ph idx="1"/>
          </p:nvPr>
        </p:nvSpPr>
        <p:spPr/>
        <p:txBody>
          <a:bodyPr>
            <a:normAutofit fontScale="92500" lnSpcReduction="20000"/>
          </a:bodyPr>
          <a:lstStyle/>
          <a:p>
            <a:r>
              <a:rPr lang="en-US" dirty="0"/>
              <a:t>In my own personal experience being raised up in purity culture, I was told that men were animals who couldn’t control themselves and that my clothes and actions were enough of a reason to experience sexual assault. If I acted and expressed myself in a certain way, my sexual assault would be warranted.</a:t>
            </a:r>
          </a:p>
          <a:p>
            <a:r>
              <a:rPr lang="en-US" dirty="0"/>
              <a:t>We see this perpetuated in rape culture as well when a woman speaks on her sexual assault and gets grilled with questions of judgmental intent asking her how she was dressed, where she was, and her substance consumption. It also seems to me that when a man is sexually assaulted, the question is raised of why he didn’t fight off his attacker. In both cases, patriarchal gender stereotypes are raised.</a:t>
            </a:r>
          </a:p>
        </p:txBody>
      </p:sp>
    </p:spTree>
    <p:extLst>
      <p:ext uri="{BB962C8B-B14F-4D97-AF65-F5344CB8AC3E}">
        <p14:creationId xmlns:p14="http://schemas.microsoft.com/office/powerpoint/2010/main" val="568967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66426-7B6B-490E-9252-34E1CA88BF85}"/>
              </a:ext>
            </a:extLst>
          </p:cNvPr>
          <p:cNvSpPr>
            <a:spLocks noGrp="1"/>
          </p:cNvSpPr>
          <p:nvPr>
            <p:ph type="title"/>
          </p:nvPr>
        </p:nvSpPr>
        <p:spPr/>
        <p:txBody>
          <a:bodyPr>
            <a:noAutofit/>
          </a:bodyPr>
          <a:lstStyle/>
          <a:p>
            <a:r>
              <a:rPr lang="en-US" sz="5200" dirty="0"/>
              <a:t>Examples of the Previous Slide’s Assertions: Victim Blaming</a:t>
            </a:r>
          </a:p>
        </p:txBody>
      </p:sp>
      <p:sp>
        <p:nvSpPr>
          <p:cNvPr id="3" name="Content Placeholder 2">
            <a:extLst>
              <a:ext uri="{FF2B5EF4-FFF2-40B4-BE49-F238E27FC236}">
                <a16:creationId xmlns:a16="http://schemas.microsoft.com/office/drawing/2014/main" id="{7403D3E2-EC40-48D7-BA1D-1FAD838ABD28}"/>
              </a:ext>
            </a:extLst>
          </p:cNvPr>
          <p:cNvSpPr>
            <a:spLocks noGrp="1"/>
          </p:cNvSpPr>
          <p:nvPr>
            <p:ph idx="1"/>
          </p:nvPr>
        </p:nvSpPr>
        <p:spPr/>
        <p:txBody>
          <a:bodyPr/>
          <a:lstStyle/>
          <a:p>
            <a:r>
              <a:rPr lang="en-US" dirty="0"/>
              <a:t>A prime example of victim blaming is in congresswoman Lauren Boebert’s quote, “‘Rape victims need abortion.’ Wrong. They need love. They need support. They need safety and healing. They needed a Glock 19 when it happened.”¹⁴</a:t>
            </a:r>
          </a:p>
          <a:p>
            <a:r>
              <a:rPr lang="en-US" dirty="0"/>
              <a:t>To me this quote puts the blame on the victim for not acting in self defense and completely dismisses results from a Swedish study that asserts 70% of rape victims experience a frozen fright during their assaults.¹⁵</a:t>
            </a:r>
          </a:p>
        </p:txBody>
      </p:sp>
    </p:spTree>
    <p:extLst>
      <p:ext uri="{BB962C8B-B14F-4D97-AF65-F5344CB8AC3E}">
        <p14:creationId xmlns:p14="http://schemas.microsoft.com/office/powerpoint/2010/main" val="2832638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rowd of people in a city&#10;&#10;Description automatically generated with medium confidence">
            <a:extLst>
              <a:ext uri="{FF2B5EF4-FFF2-40B4-BE49-F238E27FC236}">
                <a16:creationId xmlns:a16="http://schemas.microsoft.com/office/drawing/2014/main" id="{55CBC1E3-2EA8-41ED-92A3-6D6BD2ED2F4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19" name="Rectangle 18">
            <a:extLst>
              <a:ext uri="{FF2B5EF4-FFF2-40B4-BE49-F238E27FC236}">
                <a16:creationId xmlns:a16="http://schemas.microsoft.com/office/drawing/2014/main" id="{5816E978-1809-4EE5-9DFC-90ECA301A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6AAFD7A-5CDD-42DD-A24B-0E2B41EC76D5}"/>
              </a:ext>
            </a:extLst>
          </p:cNvPr>
          <p:cNvSpPr>
            <a:spLocks noGrp="1"/>
          </p:cNvSpPr>
          <p:nvPr>
            <p:ph type="title"/>
          </p:nvPr>
        </p:nvSpPr>
        <p:spPr>
          <a:xfrm>
            <a:off x="960120" y="3681454"/>
            <a:ext cx="10268712" cy="1550896"/>
          </a:xfrm>
        </p:spPr>
        <p:txBody>
          <a:bodyPr vert="horz" lIns="91440" tIns="45720" rIns="91440" bIns="45720" rtlCol="0" anchor="b">
            <a:normAutofit/>
          </a:bodyPr>
          <a:lstStyle/>
          <a:p>
            <a:pPr algn="ctr"/>
            <a:r>
              <a:rPr lang="en-US" sz="8800">
                <a:solidFill>
                  <a:srgbClr val="FFFFFF"/>
                </a:solidFill>
              </a:rPr>
              <a:t>Misogyny/Sexism</a:t>
            </a:r>
          </a:p>
        </p:txBody>
      </p:sp>
    </p:spTree>
    <p:extLst>
      <p:ext uri="{BB962C8B-B14F-4D97-AF65-F5344CB8AC3E}">
        <p14:creationId xmlns:p14="http://schemas.microsoft.com/office/powerpoint/2010/main" val="4112190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734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3E7AAF-E2A1-4EDA-BDB5-B10479970E14}"/>
              </a:ext>
            </a:extLst>
          </p:cNvPr>
          <p:cNvSpPr>
            <a:spLocks noGrp="1"/>
          </p:cNvSpPr>
          <p:nvPr>
            <p:ph type="title"/>
          </p:nvPr>
        </p:nvSpPr>
        <p:spPr>
          <a:xfrm>
            <a:off x="960120" y="643467"/>
            <a:ext cx="3212593" cy="5571066"/>
          </a:xfrm>
        </p:spPr>
        <p:txBody>
          <a:bodyPr>
            <a:normAutofit/>
          </a:bodyPr>
          <a:lstStyle/>
          <a:p>
            <a:r>
              <a:rPr lang="en-US" sz="6100"/>
              <a:t>Content Warning</a:t>
            </a:r>
          </a:p>
        </p:txBody>
      </p:sp>
      <p:sp>
        <p:nvSpPr>
          <p:cNvPr id="3" name="Content Placeholder 2">
            <a:extLst>
              <a:ext uri="{FF2B5EF4-FFF2-40B4-BE49-F238E27FC236}">
                <a16:creationId xmlns:a16="http://schemas.microsoft.com/office/drawing/2014/main" id="{DF3D4AA1-12EF-46CF-A6BA-B3C5229FF0D5}"/>
              </a:ext>
            </a:extLst>
          </p:cNvPr>
          <p:cNvSpPr>
            <a:spLocks noGrp="1"/>
          </p:cNvSpPr>
          <p:nvPr>
            <p:ph idx="1"/>
          </p:nvPr>
        </p:nvSpPr>
        <p:spPr>
          <a:xfrm>
            <a:off x="5302336" y="643467"/>
            <a:ext cx="5926496" cy="5571066"/>
          </a:xfrm>
        </p:spPr>
        <p:txBody>
          <a:bodyPr anchor="ctr">
            <a:normAutofit/>
          </a:bodyPr>
          <a:lstStyle/>
          <a:p>
            <a:r>
              <a:rPr lang="en-US" dirty="0"/>
              <a:t>The topics covered in this PowerPoint presentation concern sensitive topics such as sexual assault and abuse.</a:t>
            </a:r>
          </a:p>
          <a:p>
            <a:r>
              <a:rPr lang="en-US" dirty="0"/>
              <a:t>If you experience a crisis, resources are available:</a:t>
            </a:r>
          </a:p>
          <a:p>
            <a:r>
              <a:rPr lang="fr-FR" dirty="0"/>
              <a:t>National Suicide Prevention Lifeline:</a:t>
            </a:r>
          </a:p>
          <a:p>
            <a:r>
              <a:rPr lang="fr-FR" dirty="0"/>
              <a:t>(800) 273-8255</a:t>
            </a:r>
          </a:p>
          <a:p>
            <a:r>
              <a:rPr lang="en-US" dirty="0"/>
              <a:t>National Sexual Assault Hotline:</a:t>
            </a:r>
          </a:p>
          <a:p>
            <a:r>
              <a:rPr lang="en-US" dirty="0"/>
              <a:t>(800) 656-4673</a:t>
            </a:r>
          </a:p>
          <a:p>
            <a:r>
              <a:rPr lang="en-US" dirty="0"/>
              <a:t>The Trevor Project: (866) 488-7386</a:t>
            </a:r>
          </a:p>
        </p:txBody>
      </p:sp>
    </p:spTree>
    <p:extLst>
      <p:ext uri="{BB962C8B-B14F-4D97-AF65-F5344CB8AC3E}">
        <p14:creationId xmlns:p14="http://schemas.microsoft.com/office/powerpoint/2010/main" val="22722566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53EAA-D031-49A8-89B0-C8856E5576F9}"/>
              </a:ext>
            </a:extLst>
          </p:cNvPr>
          <p:cNvSpPr>
            <a:spLocks noGrp="1"/>
          </p:cNvSpPr>
          <p:nvPr>
            <p:ph type="title"/>
          </p:nvPr>
        </p:nvSpPr>
        <p:spPr/>
        <p:txBody>
          <a:bodyPr>
            <a:normAutofit/>
          </a:bodyPr>
          <a:lstStyle/>
          <a:p>
            <a:r>
              <a:rPr lang="en-US" sz="4000" dirty="0"/>
              <a:t>How I think Both Purity Culture and Rape Culture Perpetuate Sexism and Misogyny</a:t>
            </a:r>
          </a:p>
        </p:txBody>
      </p:sp>
      <p:sp>
        <p:nvSpPr>
          <p:cNvPr id="3" name="Content Placeholder 2">
            <a:extLst>
              <a:ext uri="{FF2B5EF4-FFF2-40B4-BE49-F238E27FC236}">
                <a16:creationId xmlns:a16="http://schemas.microsoft.com/office/drawing/2014/main" id="{7753E439-A309-47ED-98CA-1F404E27C9F6}"/>
              </a:ext>
            </a:extLst>
          </p:cNvPr>
          <p:cNvSpPr>
            <a:spLocks noGrp="1"/>
          </p:cNvSpPr>
          <p:nvPr>
            <p:ph idx="1"/>
          </p:nvPr>
        </p:nvSpPr>
        <p:spPr/>
        <p:txBody>
          <a:bodyPr>
            <a:normAutofit fontScale="92500" lnSpcReduction="20000"/>
          </a:bodyPr>
          <a:lstStyle/>
          <a:p>
            <a:r>
              <a:rPr lang="en-US" dirty="0"/>
              <a:t>In my reflections, purity and rape culture seem to exhibit sexism and misogyny with the premise that women are temptresses and men, the tempted.</a:t>
            </a:r>
          </a:p>
          <a:p>
            <a:r>
              <a:rPr lang="en-US" dirty="0"/>
              <a:t>This premise invalidates sexual assault committed against men and people who don’t identify with the gender binary.</a:t>
            </a:r>
          </a:p>
          <a:p>
            <a:r>
              <a:rPr lang="en-US" dirty="0"/>
              <a:t>This also creates harmful stereotypes of men as predators who cannot control themselves when met with the temptation that is a woman.</a:t>
            </a:r>
          </a:p>
          <a:p>
            <a:r>
              <a:rPr lang="en-US" dirty="0"/>
              <a:t>This, in part, seemingly stems from misogynistic interpretations of Scripture that assert that women are subservient to men.</a:t>
            </a:r>
          </a:p>
        </p:txBody>
      </p:sp>
    </p:spTree>
    <p:extLst>
      <p:ext uri="{BB962C8B-B14F-4D97-AF65-F5344CB8AC3E}">
        <p14:creationId xmlns:p14="http://schemas.microsoft.com/office/powerpoint/2010/main" val="363482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FCE8F-294E-4823-BA73-949877BCE131}"/>
              </a:ext>
            </a:extLst>
          </p:cNvPr>
          <p:cNvSpPr>
            <a:spLocks noGrp="1"/>
          </p:cNvSpPr>
          <p:nvPr>
            <p:ph type="title"/>
          </p:nvPr>
        </p:nvSpPr>
        <p:spPr/>
        <p:txBody>
          <a:bodyPr>
            <a:normAutofit fontScale="90000"/>
          </a:bodyPr>
          <a:lstStyle/>
          <a:p>
            <a:r>
              <a:rPr lang="en-US" dirty="0"/>
              <a:t>Examples of the Previous Slide’s Assertions: Sexism</a:t>
            </a:r>
          </a:p>
        </p:txBody>
      </p:sp>
      <p:sp>
        <p:nvSpPr>
          <p:cNvPr id="3" name="Content Placeholder 2">
            <a:extLst>
              <a:ext uri="{FF2B5EF4-FFF2-40B4-BE49-F238E27FC236}">
                <a16:creationId xmlns:a16="http://schemas.microsoft.com/office/drawing/2014/main" id="{81627313-6E24-404E-A5CE-44D77B0B455D}"/>
              </a:ext>
            </a:extLst>
          </p:cNvPr>
          <p:cNvSpPr>
            <a:spLocks noGrp="1"/>
          </p:cNvSpPr>
          <p:nvPr>
            <p:ph idx="1"/>
          </p:nvPr>
        </p:nvSpPr>
        <p:spPr/>
        <p:txBody>
          <a:bodyPr>
            <a:normAutofit lnSpcReduction="10000"/>
          </a:bodyPr>
          <a:lstStyle/>
          <a:p>
            <a:r>
              <a:rPr lang="en-US" dirty="0"/>
              <a:t>A prime example to me of sexism and misogyny along with white privilege and classism is the sexual assault case against Stanford student, Brock Turner. He spent just 3 months behind bars for rape. The trauma of the rape victim was dismissed by the judge as just 20 minutes of action by Brock and therefore, shouldn’t ruin his life.¹⁶</a:t>
            </a:r>
          </a:p>
          <a:p>
            <a:r>
              <a:rPr lang="en-US" dirty="0"/>
              <a:t>This case, I think, perfectly exemplifies the “boys will be boys” trope that treats the perpetrator as the victim in cases such as these when male perpetrators fare more favorably than their female victims.</a:t>
            </a:r>
          </a:p>
        </p:txBody>
      </p:sp>
    </p:spTree>
    <p:extLst>
      <p:ext uri="{BB962C8B-B14F-4D97-AF65-F5344CB8AC3E}">
        <p14:creationId xmlns:p14="http://schemas.microsoft.com/office/powerpoint/2010/main" val="1160708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tatue of a person holding a staff&#10;&#10;Description automatically generated with medium confidence">
            <a:extLst>
              <a:ext uri="{FF2B5EF4-FFF2-40B4-BE49-F238E27FC236}">
                <a16:creationId xmlns:a16="http://schemas.microsoft.com/office/drawing/2014/main" id="{6F6C2A13-F799-4978-B536-4A943921B1F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9976" b="5754"/>
          <a:stretch/>
        </p:blipFill>
        <p:spPr>
          <a:xfrm>
            <a:off x="20" y="10"/>
            <a:ext cx="12191980" cy="6857990"/>
          </a:xfrm>
          <a:prstGeom prst="rect">
            <a:avLst/>
          </a:prstGeom>
        </p:spPr>
      </p:pic>
      <p:sp>
        <p:nvSpPr>
          <p:cNvPr id="19" name="Rectangle 18">
            <a:extLst>
              <a:ext uri="{FF2B5EF4-FFF2-40B4-BE49-F238E27FC236}">
                <a16:creationId xmlns:a16="http://schemas.microsoft.com/office/drawing/2014/main" id="{5816E978-1809-4EE5-9DFC-90ECA301A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E8798C6-06ED-4CED-B80D-5940FFF399E5}"/>
              </a:ext>
            </a:extLst>
          </p:cNvPr>
          <p:cNvSpPr>
            <a:spLocks noGrp="1"/>
          </p:cNvSpPr>
          <p:nvPr>
            <p:ph type="title"/>
          </p:nvPr>
        </p:nvSpPr>
        <p:spPr>
          <a:xfrm>
            <a:off x="960120" y="3681454"/>
            <a:ext cx="10268712" cy="1550896"/>
          </a:xfrm>
        </p:spPr>
        <p:txBody>
          <a:bodyPr vert="horz" lIns="91440" tIns="45720" rIns="91440" bIns="45720" rtlCol="0" anchor="b">
            <a:normAutofit/>
          </a:bodyPr>
          <a:lstStyle/>
          <a:p>
            <a:pPr algn="ctr"/>
            <a:r>
              <a:rPr lang="en-US" sz="8800">
                <a:solidFill>
                  <a:srgbClr val="FFFFFF"/>
                </a:solidFill>
              </a:rPr>
              <a:t>Power Imbalances</a:t>
            </a:r>
          </a:p>
        </p:txBody>
      </p:sp>
    </p:spTree>
    <p:extLst>
      <p:ext uri="{BB962C8B-B14F-4D97-AF65-F5344CB8AC3E}">
        <p14:creationId xmlns:p14="http://schemas.microsoft.com/office/powerpoint/2010/main" val="27845307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59E4F-54D1-4766-B4CF-1EF1D9E68762}"/>
              </a:ext>
            </a:extLst>
          </p:cNvPr>
          <p:cNvSpPr>
            <a:spLocks noGrp="1"/>
          </p:cNvSpPr>
          <p:nvPr>
            <p:ph type="title"/>
          </p:nvPr>
        </p:nvSpPr>
        <p:spPr/>
        <p:txBody>
          <a:bodyPr>
            <a:noAutofit/>
          </a:bodyPr>
          <a:lstStyle/>
          <a:p>
            <a:r>
              <a:rPr lang="en-US" sz="4400" dirty="0"/>
              <a:t>How I think Power Imbalances Play A huge Role In the Perpetuation of Purity Culture And Rape Culture</a:t>
            </a:r>
          </a:p>
        </p:txBody>
      </p:sp>
      <p:sp>
        <p:nvSpPr>
          <p:cNvPr id="3" name="Content Placeholder 2">
            <a:extLst>
              <a:ext uri="{FF2B5EF4-FFF2-40B4-BE49-F238E27FC236}">
                <a16:creationId xmlns:a16="http://schemas.microsoft.com/office/drawing/2014/main" id="{87110222-6A39-421B-B764-01CADD00E386}"/>
              </a:ext>
            </a:extLst>
          </p:cNvPr>
          <p:cNvSpPr>
            <a:spLocks noGrp="1"/>
          </p:cNvSpPr>
          <p:nvPr>
            <p:ph idx="1"/>
          </p:nvPr>
        </p:nvSpPr>
        <p:spPr/>
        <p:txBody>
          <a:bodyPr>
            <a:normAutofit fontScale="92500" lnSpcReduction="20000"/>
          </a:bodyPr>
          <a:lstStyle/>
          <a:p>
            <a:r>
              <a:rPr lang="en-US" dirty="0"/>
              <a:t>Purity culture adds on a layer of spiritual abuse because people brought into that environment have leaders over them who demand their chastity. This can make an impressionable person feel at a loss when it comes to their own desires and how to act upon them properly. They may be easier targets to fall prey to abusers who seek to control them.</a:t>
            </a:r>
          </a:p>
          <a:p>
            <a:r>
              <a:rPr lang="en-US" dirty="0"/>
              <a:t>This perpetrates rape culture because sexual assault is about control and asserting it over another human in one of the most sadistic ways humanly possible.</a:t>
            </a:r>
          </a:p>
          <a:p>
            <a:r>
              <a:rPr lang="en-US" dirty="0"/>
              <a:t>These spiritual power imbalances can also be used as a tool to keep a victim silent with threats of spiritual punishment if they speak up.</a:t>
            </a:r>
          </a:p>
        </p:txBody>
      </p:sp>
    </p:spTree>
    <p:extLst>
      <p:ext uri="{BB962C8B-B14F-4D97-AF65-F5344CB8AC3E}">
        <p14:creationId xmlns:p14="http://schemas.microsoft.com/office/powerpoint/2010/main" val="19930087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4989D-3B77-48CD-AC35-06AF5ADFAC92}"/>
              </a:ext>
            </a:extLst>
          </p:cNvPr>
          <p:cNvSpPr>
            <a:spLocks noGrp="1"/>
          </p:cNvSpPr>
          <p:nvPr>
            <p:ph type="title"/>
          </p:nvPr>
        </p:nvSpPr>
        <p:spPr/>
        <p:txBody>
          <a:bodyPr>
            <a:normAutofit/>
          </a:bodyPr>
          <a:lstStyle/>
          <a:p>
            <a:r>
              <a:rPr lang="en-US" sz="5000" dirty="0"/>
              <a:t>Examples of the Previous Slide’s Assertions: Power Imbalances</a:t>
            </a:r>
          </a:p>
        </p:txBody>
      </p:sp>
      <p:sp>
        <p:nvSpPr>
          <p:cNvPr id="3" name="Content Placeholder 2">
            <a:extLst>
              <a:ext uri="{FF2B5EF4-FFF2-40B4-BE49-F238E27FC236}">
                <a16:creationId xmlns:a16="http://schemas.microsoft.com/office/drawing/2014/main" id="{79BA7EAE-66AB-475C-ACDC-29EC027D9AC1}"/>
              </a:ext>
            </a:extLst>
          </p:cNvPr>
          <p:cNvSpPr>
            <a:spLocks noGrp="1"/>
          </p:cNvSpPr>
          <p:nvPr>
            <p:ph idx="1"/>
          </p:nvPr>
        </p:nvSpPr>
        <p:spPr/>
        <p:txBody>
          <a:bodyPr>
            <a:normAutofit fontScale="92500"/>
          </a:bodyPr>
          <a:lstStyle/>
          <a:p>
            <a:r>
              <a:rPr lang="en-US" dirty="0"/>
              <a:t>An example of how spiritual abuse can lead to sexual abuse is the abuse that happened under the Upper Midwest Diocese.</a:t>
            </a:r>
          </a:p>
          <a:p>
            <a:r>
              <a:rPr lang="en-US" dirty="0"/>
              <a:t>In the above-named case, multiple victims stepped forward and called out their abusers – leaders in their spiritual setting.¹⁷</a:t>
            </a:r>
          </a:p>
          <a:p>
            <a:r>
              <a:rPr lang="en-US" dirty="0"/>
              <a:t>It’s an example of how people searching for spiritual solace can find themselves at the mercy of a serial abuser preying on their weaknesses. It shows the importance of accountability in spiritual settings as these settings can be easily used to manipulate the vulnerable.</a:t>
            </a:r>
          </a:p>
        </p:txBody>
      </p:sp>
    </p:spTree>
    <p:extLst>
      <p:ext uri="{BB962C8B-B14F-4D97-AF65-F5344CB8AC3E}">
        <p14:creationId xmlns:p14="http://schemas.microsoft.com/office/powerpoint/2010/main" val="21499600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hand holding a sign&#10;&#10;Description automatically generated">
            <a:extLst>
              <a:ext uri="{FF2B5EF4-FFF2-40B4-BE49-F238E27FC236}">
                <a16:creationId xmlns:a16="http://schemas.microsoft.com/office/drawing/2014/main" id="{EF0D4655-6B2C-4EF4-8099-0EA14688F9D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4" name="Rectangle 13">
            <a:extLst>
              <a:ext uri="{FF2B5EF4-FFF2-40B4-BE49-F238E27FC236}">
                <a16:creationId xmlns:a16="http://schemas.microsoft.com/office/drawing/2014/main" id="{5816E978-1809-4EE5-9DFC-90ECA301A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1977A8-A944-42A9-9CA3-5B699385069A}"/>
              </a:ext>
            </a:extLst>
          </p:cNvPr>
          <p:cNvSpPr>
            <a:spLocks noGrp="1"/>
          </p:cNvSpPr>
          <p:nvPr>
            <p:ph type="title"/>
          </p:nvPr>
        </p:nvSpPr>
        <p:spPr>
          <a:xfrm>
            <a:off x="961644" y="5164814"/>
            <a:ext cx="10268712" cy="1550896"/>
          </a:xfrm>
        </p:spPr>
        <p:txBody>
          <a:bodyPr vert="horz" lIns="91440" tIns="45720" rIns="91440" bIns="45720" rtlCol="0" anchor="b">
            <a:normAutofit fontScale="90000"/>
          </a:bodyPr>
          <a:lstStyle/>
          <a:p>
            <a:pPr algn="ctr"/>
            <a:r>
              <a:rPr lang="en-US" sz="4800" dirty="0">
                <a:solidFill>
                  <a:srgbClr val="FFFFFF"/>
                </a:solidFill>
              </a:rPr>
              <a:t>intersectional Layers: Purity Culture and Rape Culture’s Racist Roots</a:t>
            </a:r>
          </a:p>
        </p:txBody>
      </p:sp>
    </p:spTree>
    <p:extLst>
      <p:ext uri="{BB962C8B-B14F-4D97-AF65-F5344CB8AC3E}">
        <p14:creationId xmlns:p14="http://schemas.microsoft.com/office/powerpoint/2010/main" val="4246556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0F110-5843-454F-BAD5-E294BEEF7C04}"/>
              </a:ext>
            </a:extLst>
          </p:cNvPr>
          <p:cNvSpPr>
            <a:spLocks noGrp="1"/>
          </p:cNvSpPr>
          <p:nvPr>
            <p:ph type="title"/>
          </p:nvPr>
        </p:nvSpPr>
        <p:spPr/>
        <p:txBody>
          <a:bodyPr>
            <a:normAutofit fontScale="90000"/>
          </a:bodyPr>
          <a:lstStyle/>
          <a:p>
            <a:r>
              <a:rPr lang="en-US" dirty="0"/>
              <a:t>The Hyper-sexualization of people of color</a:t>
            </a:r>
          </a:p>
        </p:txBody>
      </p:sp>
      <p:sp>
        <p:nvSpPr>
          <p:cNvPr id="3" name="Content Placeholder 2">
            <a:extLst>
              <a:ext uri="{FF2B5EF4-FFF2-40B4-BE49-F238E27FC236}">
                <a16:creationId xmlns:a16="http://schemas.microsoft.com/office/drawing/2014/main" id="{70C54929-05A6-4DFA-B0F7-A5EAEB2349D6}"/>
              </a:ext>
            </a:extLst>
          </p:cNvPr>
          <p:cNvSpPr>
            <a:spLocks noGrp="1"/>
          </p:cNvSpPr>
          <p:nvPr>
            <p:ph idx="1"/>
          </p:nvPr>
        </p:nvSpPr>
        <p:spPr/>
        <p:txBody>
          <a:bodyPr>
            <a:normAutofit lnSpcReduction="10000"/>
          </a:bodyPr>
          <a:lstStyle/>
          <a:p>
            <a:r>
              <a:rPr lang="en-US" dirty="0"/>
              <a:t>Examples of the hyper-sexualization of people of color and its consequences are:</a:t>
            </a:r>
          </a:p>
          <a:p>
            <a:pPr marL="457200" indent="-457200">
              <a:buFont typeface="Arial" panose="020B0604020202020204" pitchFamily="34" charset="0"/>
              <a:buChar char="•"/>
            </a:pPr>
            <a:r>
              <a:rPr lang="en-US" dirty="0"/>
              <a:t>The Jezebel stereotype that portrays black women as promiscuous. This stereotype has been used as a legal defense against black women who have been sexually assaulted.¹⁸</a:t>
            </a:r>
          </a:p>
          <a:p>
            <a:pPr marL="457200" indent="-457200">
              <a:buFont typeface="Arial" panose="020B0604020202020204" pitchFamily="34" charset="0"/>
              <a:buChar char="•"/>
            </a:pPr>
            <a:r>
              <a:rPr lang="en-US" dirty="0"/>
              <a:t>The submissive doll temptress stereotype of Asian women and the Atlanta massage parlor shootings that has been deeply speculated as rooted in racism and purity culture.¹⁸</a:t>
            </a:r>
          </a:p>
        </p:txBody>
      </p:sp>
    </p:spTree>
    <p:extLst>
      <p:ext uri="{BB962C8B-B14F-4D97-AF65-F5344CB8AC3E}">
        <p14:creationId xmlns:p14="http://schemas.microsoft.com/office/powerpoint/2010/main" val="29906040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131D6-129C-44CD-9362-11530ED647A6}"/>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28C978F8-6D8C-440C-BEF2-53EEAA5B6C41}"/>
              </a:ext>
            </a:extLst>
          </p:cNvPr>
          <p:cNvSpPr>
            <a:spLocks noGrp="1"/>
          </p:cNvSpPr>
          <p:nvPr>
            <p:ph idx="1"/>
          </p:nvPr>
        </p:nvSpPr>
        <p:spPr/>
        <p:txBody>
          <a:bodyPr/>
          <a:lstStyle/>
          <a:p>
            <a:r>
              <a:rPr lang="en-US" dirty="0"/>
              <a:t>In conclusion, I theorize that while we find several parallels between purity culture and rape culture, the two can exist exclusive of the other. However, with both subsisting in society as they do, there’s likely to be some intersecting of the two as I have dissected in this presentation.</a:t>
            </a:r>
          </a:p>
          <a:p>
            <a:r>
              <a:rPr lang="en-US" dirty="0"/>
              <a:t>Looking at history, we can see how these two ideologies have shaped society and our laws. It’s important to recognize where this happens so that as a society, we can improve.</a:t>
            </a:r>
          </a:p>
        </p:txBody>
      </p:sp>
    </p:spTree>
    <p:extLst>
      <p:ext uri="{BB962C8B-B14F-4D97-AF65-F5344CB8AC3E}">
        <p14:creationId xmlns:p14="http://schemas.microsoft.com/office/powerpoint/2010/main" val="2184034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53C36-072D-40B8-8773-BF2B7BC17206}"/>
              </a:ext>
            </a:extLst>
          </p:cNvPr>
          <p:cNvSpPr>
            <a:spLocks noGrp="1"/>
          </p:cNvSpPr>
          <p:nvPr>
            <p:ph type="title"/>
          </p:nvPr>
        </p:nvSpPr>
        <p:spPr/>
        <p:txBody>
          <a:bodyPr/>
          <a:lstStyle/>
          <a:p>
            <a:r>
              <a:rPr lang="en-US" dirty="0"/>
              <a:t>Bibliography:</a:t>
            </a:r>
          </a:p>
        </p:txBody>
      </p:sp>
      <p:sp>
        <p:nvSpPr>
          <p:cNvPr id="3" name="Content Placeholder 2">
            <a:extLst>
              <a:ext uri="{FF2B5EF4-FFF2-40B4-BE49-F238E27FC236}">
                <a16:creationId xmlns:a16="http://schemas.microsoft.com/office/drawing/2014/main" id="{5E97B85B-7041-4E26-90AC-AED672F8DEF0}"/>
              </a:ext>
            </a:extLst>
          </p:cNvPr>
          <p:cNvSpPr>
            <a:spLocks noGrp="1"/>
          </p:cNvSpPr>
          <p:nvPr>
            <p:ph idx="1"/>
          </p:nvPr>
        </p:nvSpPr>
        <p:spPr/>
        <p:txBody>
          <a:bodyPr>
            <a:normAutofit lnSpcReduction="10000"/>
          </a:bodyPr>
          <a:lstStyle/>
          <a:p>
            <a:pPr marL="457200" rtl="0" fontAlgn="base">
              <a:spcBef>
                <a:spcPts val="0"/>
              </a:spcBef>
              <a:spcAft>
                <a:spcPts val="0"/>
              </a:spcAft>
              <a:buFont typeface="+mj-lt"/>
              <a:buAutoNum type="arabicPeriod"/>
            </a:pPr>
            <a:r>
              <a:rPr lang="en-US" sz="1800" b="0" i="0" u="none" strike="noStrike" dirty="0">
                <a:solidFill>
                  <a:srgbClr val="000000"/>
                </a:solidFill>
                <a:effectLst/>
                <a:latin typeface="Arial" panose="020B0604020202020204" pitchFamily="34" charset="0"/>
              </a:rPr>
              <a:t> 1 Timothy 2:9</a:t>
            </a:r>
          </a:p>
          <a:p>
            <a:pPr marL="457200" rtl="0" fontAlgn="base">
              <a:spcBef>
                <a:spcPts val="0"/>
              </a:spcBef>
              <a:spcAft>
                <a:spcPts val="0"/>
              </a:spcAft>
              <a:buFont typeface="+mj-lt"/>
              <a:buAutoNum type="arabicPeriod"/>
            </a:pPr>
            <a:r>
              <a:rPr lang="en-US" sz="1800" b="0" i="0" u="none" strike="noStrike" dirty="0">
                <a:solidFill>
                  <a:srgbClr val="000000"/>
                </a:solidFill>
                <a:effectLst/>
                <a:latin typeface="Arial" panose="020B0604020202020204" pitchFamily="34" charset="0"/>
              </a:rPr>
              <a:t> 1 Peter 3:3</a:t>
            </a:r>
          </a:p>
          <a:p>
            <a:pPr marL="457200" rtl="0" fontAlgn="base">
              <a:spcBef>
                <a:spcPts val="0"/>
              </a:spcBef>
              <a:spcAft>
                <a:spcPts val="0"/>
              </a:spcAft>
              <a:buFont typeface="+mj-lt"/>
              <a:buAutoNum type="arabicPeriod"/>
            </a:pPr>
            <a:r>
              <a:rPr lang="en-US" sz="1800" b="0" i="0" u="none" strike="noStrike" dirty="0">
                <a:solidFill>
                  <a:srgbClr val="000000"/>
                </a:solidFill>
                <a:effectLst/>
                <a:latin typeface="Arial" panose="020B0604020202020204" pitchFamily="34" charset="0"/>
              </a:rPr>
              <a:t> Proverbs 7:10</a:t>
            </a:r>
          </a:p>
          <a:p>
            <a:pPr marL="457200" rtl="0" fontAlgn="base">
              <a:spcBef>
                <a:spcPts val="0"/>
              </a:spcBef>
              <a:spcAft>
                <a:spcPts val="0"/>
              </a:spcAft>
              <a:buFont typeface="+mj-lt"/>
              <a:buAutoNum type="arabicPeriod"/>
            </a:pPr>
            <a:r>
              <a:rPr lang="en-US" sz="1800" b="0" i="0" u="none" strike="noStrike" dirty="0">
                <a:solidFill>
                  <a:srgbClr val="000000"/>
                </a:solidFill>
                <a:effectLst/>
                <a:latin typeface="Arial" panose="020B0604020202020204" pitchFamily="34" charset="0"/>
              </a:rPr>
              <a:t> Matthew 5:28</a:t>
            </a:r>
          </a:p>
          <a:p>
            <a:pPr marL="457200" rtl="0" fontAlgn="base">
              <a:spcBef>
                <a:spcPts val="0"/>
              </a:spcBef>
              <a:spcAft>
                <a:spcPts val="0"/>
              </a:spcAft>
              <a:buFont typeface="+mj-lt"/>
              <a:buAutoNum type="arabicPeriod"/>
            </a:pPr>
            <a:r>
              <a:rPr lang="en-US" sz="1800" b="0" i="0" u="none" strike="noStrike" dirty="0">
                <a:solidFill>
                  <a:srgbClr val="000000"/>
                </a:solidFill>
                <a:effectLst/>
                <a:latin typeface="Arial" panose="020B0604020202020204" pitchFamily="34" charset="0"/>
              </a:rPr>
              <a:t> 1 Corinthians 6:18</a:t>
            </a:r>
          </a:p>
          <a:p>
            <a:pPr marL="457200" rtl="0" fontAlgn="base">
              <a:spcBef>
                <a:spcPts val="0"/>
              </a:spcBef>
              <a:spcAft>
                <a:spcPts val="0"/>
              </a:spcAft>
              <a:buFont typeface="+mj-lt"/>
              <a:buAutoNum type="arabicPeriod"/>
            </a:pPr>
            <a:r>
              <a:rPr lang="en-US" sz="1800" b="0" i="0" u="none" strike="noStrike" dirty="0">
                <a:solidFill>
                  <a:srgbClr val="000000"/>
                </a:solidFill>
                <a:effectLst/>
                <a:latin typeface="Arial" panose="020B0604020202020204" pitchFamily="34" charset="0"/>
              </a:rPr>
              <a:t> 1 Thessalonians 4:3</a:t>
            </a:r>
          </a:p>
          <a:p>
            <a:pPr marL="457200" rtl="0" fontAlgn="base">
              <a:spcBef>
                <a:spcPts val="0"/>
              </a:spcBef>
              <a:spcAft>
                <a:spcPts val="0"/>
              </a:spcAft>
              <a:buFont typeface="+mj-lt"/>
              <a:buAutoNum type="arabicPeriod"/>
            </a:pPr>
            <a:r>
              <a:rPr lang="en-US" sz="1800" b="0" i="0" u="none" strike="noStrike" dirty="0">
                <a:solidFill>
                  <a:srgbClr val="000000"/>
                </a:solidFill>
                <a:effectLst/>
                <a:latin typeface="Arial" panose="020B0604020202020204" pitchFamily="34" charset="0"/>
              </a:rPr>
              <a:t> 1 Corinthians 7:2</a:t>
            </a:r>
          </a:p>
          <a:p>
            <a:pPr marL="457200" rtl="0" fontAlgn="base">
              <a:spcBef>
                <a:spcPts val="0"/>
              </a:spcBef>
              <a:spcAft>
                <a:spcPts val="0"/>
              </a:spcAft>
              <a:buFont typeface="+mj-lt"/>
              <a:buAutoNum type="arabicPeriod"/>
            </a:pPr>
            <a:r>
              <a:rPr lang="en-US" sz="1800" b="0" i="0" u="none" strike="noStrike" dirty="0">
                <a:solidFill>
                  <a:srgbClr val="000000"/>
                </a:solidFill>
                <a:effectLst/>
                <a:latin typeface="Arial" panose="020B0604020202020204" pitchFamily="34" charset="0"/>
              </a:rPr>
              <a:t> Ephesians 5:3</a:t>
            </a:r>
          </a:p>
          <a:p>
            <a:pPr marL="457200" rtl="0" fontAlgn="base">
              <a:spcBef>
                <a:spcPts val="0"/>
              </a:spcBef>
              <a:spcAft>
                <a:spcPts val="0"/>
              </a:spcAft>
              <a:buFont typeface="+mj-lt"/>
              <a:buAutoNum type="arabicPeriod"/>
            </a:pPr>
            <a:r>
              <a:rPr lang="en-US" sz="1800" b="0" i="0" u="none" strike="noStrike" dirty="0">
                <a:solidFill>
                  <a:srgbClr val="000000"/>
                </a:solidFill>
                <a:effectLst/>
                <a:latin typeface="Arial" panose="020B0604020202020204" pitchFamily="34" charset="0"/>
              </a:rPr>
              <a:t> Greenblatt, Stephen. “How St. Augustine Invented Sex”. The New Yorker. June 12, 2017. </a:t>
            </a:r>
            <a:r>
              <a:rPr lang="en-US" sz="1800" b="0" i="0" u="sng" strike="noStrike" dirty="0">
                <a:solidFill>
                  <a:srgbClr val="1155CC"/>
                </a:solidFill>
                <a:effectLst/>
                <a:latin typeface="Arial" panose="020B0604020202020204" pitchFamily="34" charset="0"/>
                <a:hlinkClick r:id="rId2"/>
              </a:rPr>
              <a:t>https://www.newyorker.com/magazine/2017/06/19/how-st-augustine-invented-sex</a:t>
            </a:r>
            <a:endParaRPr lang="en-US" sz="1800" b="0" i="0" u="none" strike="noStrike" dirty="0">
              <a:solidFill>
                <a:srgbClr val="000000"/>
              </a:solidFill>
              <a:effectLst/>
              <a:latin typeface="Arial" panose="020B0604020202020204" pitchFamily="34" charset="0"/>
            </a:endParaRPr>
          </a:p>
          <a:p>
            <a:pPr marL="457200" rtl="0" fontAlgn="base">
              <a:spcBef>
                <a:spcPts val="0"/>
              </a:spcBef>
              <a:spcAft>
                <a:spcPts val="0"/>
              </a:spcAft>
              <a:buFont typeface="+mj-lt"/>
              <a:buAutoNum type="arabicPeriod"/>
            </a:pPr>
            <a:r>
              <a:rPr lang="en-US" sz="1800" b="0" i="0" u="none" strike="noStrike" dirty="0">
                <a:solidFill>
                  <a:srgbClr val="000000"/>
                </a:solidFill>
                <a:effectLst/>
                <a:latin typeface="Arial" panose="020B0604020202020204" pitchFamily="34" charset="0"/>
              </a:rPr>
              <a:t> Luke Timothy Johnson and Mark D. Jordan. “Christianity” in Don S. Browning, M. Christian Green, and John Witte Jr. </a:t>
            </a:r>
            <a:r>
              <a:rPr lang="en-US" sz="1800" b="0" i="1" u="none" strike="noStrike" dirty="0">
                <a:solidFill>
                  <a:srgbClr val="000000"/>
                </a:solidFill>
                <a:effectLst/>
                <a:latin typeface="Arial" panose="020B0604020202020204" pitchFamily="34" charset="0"/>
              </a:rPr>
              <a:t>Sex, Marriage, and Family in World Religions</a:t>
            </a:r>
            <a:r>
              <a:rPr lang="en-US" sz="1800" b="0" i="0" u="none" strike="noStrike" dirty="0">
                <a:solidFill>
                  <a:srgbClr val="000000"/>
                </a:solidFill>
                <a:effectLst/>
                <a:latin typeface="Arial" panose="020B0604020202020204" pitchFamily="34" charset="0"/>
              </a:rPr>
              <a:t>. (New York: Columbia University Press, 2006), p. 101</a:t>
            </a:r>
          </a:p>
          <a:p>
            <a:pPr marL="457200" rtl="0" fontAlgn="base">
              <a:spcBef>
                <a:spcPts val="0"/>
              </a:spcBef>
              <a:spcAft>
                <a:spcPts val="0"/>
              </a:spcAft>
              <a:buFont typeface="+mj-lt"/>
              <a:buAutoNum type="arabicPeriod"/>
            </a:pPr>
            <a:r>
              <a:rPr lang="en-US" sz="1800" b="0" i="0" u="none" strike="noStrike" dirty="0">
                <a:solidFill>
                  <a:srgbClr val="000000"/>
                </a:solidFill>
                <a:effectLst/>
                <a:latin typeface="Arial" panose="020B0604020202020204" pitchFamily="34" charset="0"/>
              </a:rPr>
              <a:t> Deuteronomy 22:23-28</a:t>
            </a:r>
          </a:p>
          <a:p>
            <a:endParaRPr lang="en-US" dirty="0"/>
          </a:p>
        </p:txBody>
      </p:sp>
    </p:spTree>
    <p:extLst>
      <p:ext uri="{BB962C8B-B14F-4D97-AF65-F5344CB8AC3E}">
        <p14:creationId xmlns:p14="http://schemas.microsoft.com/office/powerpoint/2010/main" val="30182898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3DDC3-6FC6-45FE-824B-A2A243348B4A}"/>
              </a:ext>
            </a:extLst>
          </p:cNvPr>
          <p:cNvSpPr>
            <a:spLocks noGrp="1"/>
          </p:cNvSpPr>
          <p:nvPr>
            <p:ph type="title"/>
          </p:nvPr>
        </p:nvSpPr>
        <p:spPr/>
        <p:txBody>
          <a:bodyPr/>
          <a:lstStyle/>
          <a:p>
            <a:r>
              <a:rPr lang="en-US" dirty="0"/>
              <a:t>Bibliography (Continued):</a:t>
            </a:r>
          </a:p>
        </p:txBody>
      </p:sp>
      <p:sp>
        <p:nvSpPr>
          <p:cNvPr id="3" name="Content Placeholder 2">
            <a:extLst>
              <a:ext uri="{FF2B5EF4-FFF2-40B4-BE49-F238E27FC236}">
                <a16:creationId xmlns:a16="http://schemas.microsoft.com/office/drawing/2014/main" id="{C3CFD810-1861-4488-98D1-4937B718BBEB}"/>
              </a:ext>
            </a:extLst>
          </p:cNvPr>
          <p:cNvSpPr>
            <a:spLocks noGrp="1"/>
          </p:cNvSpPr>
          <p:nvPr>
            <p:ph idx="1"/>
          </p:nvPr>
        </p:nvSpPr>
        <p:spPr/>
        <p:txBody>
          <a:bodyPr>
            <a:normAutofit fontScale="85000" lnSpcReduction="20000"/>
          </a:bodyPr>
          <a:lstStyle/>
          <a:p>
            <a:pPr marL="457200" rtl="0" fontAlgn="base">
              <a:spcBef>
                <a:spcPts val="0"/>
              </a:spcBef>
              <a:spcAft>
                <a:spcPts val="0"/>
              </a:spcAft>
            </a:pPr>
            <a:r>
              <a:rPr lang="en-US" sz="1800" dirty="0">
                <a:solidFill>
                  <a:srgbClr val="000000"/>
                </a:solidFill>
                <a:latin typeface="Arial" panose="020B0604020202020204" pitchFamily="34" charset="0"/>
              </a:rPr>
              <a:t>12. </a:t>
            </a:r>
            <a:r>
              <a:rPr lang="en-US" sz="1800" b="0" i="0" u="none" strike="noStrike" dirty="0">
                <a:solidFill>
                  <a:srgbClr val="000000"/>
                </a:solidFill>
                <a:effectLst/>
                <a:latin typeface="Arial" panose="020B0604020202020204" pitchFamily="34" charset="0"/>
              </a:rPr>
              <a:t>Jaco, Charles. “Jaco Report: Full Interview With Todd Akin”. Fox2now. August 19, 2012. </a:t>
            </a:r>
            <a:r>
              <a:rPr lang="en-US" sz="1800" b="0" i="0" u="sng" strike="noStrike" dirty="0">
                <a:solidFill>
                  <a:srgbClr val="1155CC"/>
                </a:solidFill>
                <a:effectLst/>
                <a:latin typeface="Arial" panose="020B0604020202020204" pitchFamily="34" charset="0"/>
                <a:hlinkClick r:id="rId2"/>
              </a:rPr>
              <a:t>https://fox2now.com/news/jaco-report/the-jaco-report-august-19-2012/</a:t>
            </a:r>
            <a:r>
              <a:rPr lang="en-US" sz="1800" b="0" i="0" u="none" strike="noStrike" dirty="0">
                <a:solidFill>
                  <a:srgbClr val="000000"/>
                </a:solidFill>
                <a:effectLst/>
                <a:latin typeface="Arial" panose="020B0604020202020204" pitchFamily="34" charset="0"/>
              </a:rPr>
              <a:t> </a:t>
            </a:r>
          </a:p>
          <a:p>
            <a:pPr marL="457200" rtl="0" fontAlgn="base">
              <a:spcBef>
                <a:spcPts val="0"/>
              </a:spcBef>
              <a:spcAft>
                <a:spcPts val="0"/>
              </a:spcAft>
            </a:pPr>
            <a:r>
              <a:rPr lang="en-US" sz="1800" b="0" i="0" u="none" strike="noStrike" dirty="0">
                <a:solidFill>
                  <a:srgbClr val="000000"/>
                </a:solidFill>
                <a:effectLst/>
                <a:latin typeface="Arial" panose="020B0604020202020204" pitchFamily="34" charset="0"/>
              </a:rPr>
              <a:t>13. Golshan, Tara. “Trump’s comment about Roy Moore this week perfectly explains what’s happening with Kavanaugh”. Vox. September 27, 2018. </a:t>
            </a:r>
            <a:r>
              <a:rPr lang="en-US" sz="1800" b="0" i="0" u="sng" strike="noStrike" dirty="0">
                <a:solidFill>
                  <a:srgbClr val="1155CC"/>
                </a:solidFill>
                <a:effectLst/>
                <a:latin typeface="Arial" panose="020B0604020202020204" pitchFamily="34" charset="0"/>
                <a:hlinkClick r:id="rId3"/>
              </a:rPr>
              <a:t>https://www.vox.com/2018/9/27/17909322/trump-brett-kavanaugh-roy-moore</a:t>
            </a:r>
            <a:r>
              <a:rPr lang="en-US" sz="1800" b="0" i="0" u="none" strike="noStrike" dirty="0">
                <a:solidFill>
                  <a:srgbClr val="000000"/>
                </a:solidFill>
                <a:effectLst/>
                <a:latin typeface="Arial" panose="020B0604020202020204" pitchFamily="34" charset="0"/>
              </a:rPr>
              <a:t> </a:t>
            </a:r>
          </a:p>
          <a:p>
            <a:pPr marL="457200" rtl="0" fontAlgn="base">
              <a:spcBef>
                <a:spcPts val="0"/>
              </a:spcBef>
              <a:spcAft>
                <a:spcPts val="0"/>
              </a:spcAft>
            </a:pPr>
            <a:r>
              <a:rPr lang="en-US" sz="1800" b="0" i="0" u="none" strike="noStrike" dirty="0">
                <a:solidFill>
                  <a:srgbClr val="000000"/>
                </a:solidFill>
                <a:effectLst/>
                <a:latin typeface="Arial" panose="020B0604020202020204" pitchFamily="34" charset="0"/>
              </a:rPr>
              <a:t>14. Singh, Namita. “Lauren Boebert says rape victims needed ‘a Glock 19’ rather than an abortion”. Independent. September 23, 2021. </a:t>
            </a:r>
            <a:r>
              <a:rPr lang="en-US" sz="1800" b="0" i="0" u="sng" strike="noStrike" dirty="0">
                <a:solidFill>
                  <a:srgbClr val="1155CC"/>
                </a:solidFill>
                <a:effectLst/>
                <a:latin typeface="Arial" panose="020B0604020202020204" pitchFamily="34" charset="0"/>
                <a:hlinkClick r:id="rId4"/>
              </a:rPr>
              <a:t>https://www.independent.co.uk/news/world/americas/us-politics/lauren-boebert-rape-abortion-gun-b1925329.html</a:t>
            </a:r>
            <a:r>
              <a:rPr lang="en-US" sz="1800" b="0" i="0" u="none" strike="noStrike" dirty="0">
                <a:solidFill>
                  <a:srgbClr val="000000"/>
                </a:solidFill>
                <a:effectLst/>
                <a:latin typeface="Arial" panose="020B0604020202020204" pitchFamily="34" charset="0"/>
              </a:rPr>
              <a:t> </a:t>
            </a:r>
          </a:p>
          <a:p>
            <a:pPr marL="457200" rtl="0" fontAlgn="base">
              <a:spcBef>
                <a:spcPts val="0"/>
              </a:spcBef>
              <a:spcAft>
                <a:spcPts val="0"/>
              </a:spcAft>
            </a:pPr>
            <a:r>
              <a:rPr lang="en-US" sz="1800" b="0" i="0" u="none" strike="noStrike" dirty="0">
                <a:solidFill>
                  <a:srgbClr val="000000"/>
                </a:solidFill>
                <a:effectLst/>
                <a:latin typeface="Arial" panose="020B0604020202020204" pitchFamily="34" charset="0"/>
              </a:rPr>
              <a:t>15. Batha, Emma. “Rape conviction rates rise 75% in Sweden after change in the law”. Reuters. June 22, 2020. </a:t>
            </a:r>
            <a:r>
              <a:rPr lang="en-US" sz="1800" b="0" i="0" u="sng" strike="noStrike" dirty="0">
                <a:solidFill>
                  <a:srgbClr val="1155CC"/>
                </a:solidFill>
                <a:effectLst/>
                <a:latin typeface="Arial" panose="020B0604020202020204" pitchFamily="34" charset="0"/>
                <a:hlinkClick r:id="rId5"/>
              </a:rPr>
              <a:t>https://www.reuters.com/article/us-sweden-crime-rape-law-trfn/rape-conviction-rates-rise-75-in-sweden-after-change-in-the-law-idUSKBN23T2R3</a:t>
            </a:r>
            <a:endParaRPr lang="en-US" sz="1800" b="0" i="0" u="none" strike="noStrike" dirty="0">
              <a:solidFill>
                <a:srgbClr val="000000"/>
              </a:solidFill>
              <a:effectLst/>
              <a:latin typeface="Arial" panose="020B0604020202020204" pitchFamily="34" charset="0"/>
            </a:endParaRPr>
          </a:p>
          <a:p>
            <a:pPr marL="457200" rtl="0" fontAlgn="base">
              <a:spcBef>
                <a:spcPts val="0"/>
              </a:spcBef>
              <a:spcAft>
                <a:spcPts val="0"/>
              </a:spcAft>
            </a:pPr>
            <a:r>
              <a:rPr lang="en-US" sz="1800" b="0" i="0" u="none" strike="noStrike" dirty="0">
                <a:solidFill>
                  <a:srgbClr val="000000"/>
                </a:solidFill>
                <a:effectLst/>
                <a:latin typeface="Arial" panose="020B0604020202020204" pitchFamily="34" charset="0"/>
              </a:rPr>
              <a:t>16. Fantz, Ashley. “Outrage over 6-month sentence for Brock Turner in Stanford rape case”. CNN. June 7, 2016. </a:t>
            </a:r>
            <a:r>
              <a:rPr lang="en-US" sz="1800" b="0" i="0" u="sng" strike="noStrike" dirty="0">
                <a:solidFill>
                  <a:srgbClr val="1155CC"/>
                </a:solidFill>
                <a:effectLst/>
                <a:latin typeface="Arial" panose="020B0604020202020204" pitchFamily="34" charset="0"/>
                <a:hlinkClick r:id="rId6"/>
              </a:rPr>
              <a:t>https://www.cnn.com/2016/06/06/us/sexual-assault-brock-turner-stanford/index.html</a:t>
            </a:r>
            <a:endParaRPr lang="en-US" sz="1800" b="0" i="0" u="none" strike="noStrike" dirty="0">
              <a:solidFill>
                <a:srgbClr val="000000"/>
              </a:solidFill>
              <a:effectLst/>
              <a:latin typeface="Arial" panose="020B0604020202020204" pitchFamily="34" charset="0"/>
            </a:endParaRPr>
          </a:p>
          <a:p>
            <a:pPr marL="457200" rtl="0" fontAlgn="base">
              <a:spcBef>
                <a:spcPts val="0"/>
              </a:spcBef>
              <a:spcAft>
                <a:spcPts val="0"/>
              </a:spcAft>
            </a:pPr>
            <a:r>
              <a:rPr lang="en-US" sz="1800" b="0" i="0" u="none" strike="noStrike" dirty="0">
                <a:solidFill>
                  <a:srgbClr val="000000"/>
                </a:solidFill>
                <a:effectLst/>
                <a:latin typeface="Arial" panose="020B0604020202020204" pitchFamily="34" charset="0"/>
              </a:rPr>
              <a:t>17. #ACNAtoo. “The connections between sexual abuse and spiritual abuse in the Upper Midwest Diocese”. </a:t>
            </a:r>
            <a:r>
              <a:rPr lang="en-US" sz="1800" b="0" i="0" u="sng" strike="noStrike" dirty="0">
                <a:solidFill>
                  <a:srgbClr val="1155CC"/>
                </a:solidFill>
                <a:effectLst/>
                <a:latin typeface="Arial" panose="020B0604020202020204" pitchFamily="34" charset="0"/>
                <a:hlinkClick r:id="rId7"/>
              </a:rPr>
              <a:t>https://www.acnatoo.org/acnatoo-blog/abuse-connections</a:t>
            </a:r>
            <a:r>
              <a:rPr lang="en-US" sz="1800" b="0" i="0" u="none" strike="noStrike" dirty="0">
                <a:solidFill>
                  <a:srgbClr val="000000"/>
                </a:solidFill>
                <a:effectLst/>
                <a:latin typeface="Arial" panose="020B0604020202020204" pitchFamily="34" charset="0"/>
              </a:rPr>
              <a:t> </a:t>
            </a:r>
          </a:p>
          <a:p>
            <a:pPr marL="457200" rtl="0" fontAlgn="base">
              <a:spcBef>
                <a:spcPts val="0"/>
              </a:spcBef>
              <a:spcAft>
                <a:spcPts val="0"/>
              </a:spcAft>
            </a:pPr>
            <a:r>
              <a:rPr lang="en-US" sz="1800" b="0" i="0" u="none" strike="noStrike" dirty="0">
                <a:solidFill>
                  <a:srgbClr val="000000"/>
                </a:solidFill>
                <a:effectLst/>
                <a:latin typeface="Arial" panose="020B0604020202020204" pitchFamily="34" charset="0"/>
              </a:rPr>
              <a:t>18. Tang, Flora. “Purity culture, racism and the violence against Asian women in Atlanta”. America The Jesuit Review. March 19, 2021. </a:t>
            </a:r>
            <a:r>
              <a:rPr lang="en-US" sz="1800" b="0" i="0" u="sng" strike="noStrike" dirty="0">
                <a:solidFill>
                  <a:srgbClr val="1155CC"/>
                </a:solidFill>
                <a:effectLst/>
                <a:latin typeface="Arial" panose="020B0604020202020204" pitchFamily="34" charset="0"/>
                <a:hlinkClick r:id="rId8"/>
              </a:rPr>
              <a:t>https://www.americamagazine.org/politics-society/2021/03/19/atlanta-shootings-purity-culture-racism-asian-women-240287</a:t>
            </a:r>
            <a:r>
              <a:rPr lang="en-US" sz="1800" b="0" i="0" u="none" strike="noStrike" dirty="0">
                <a:solidFill>
                  <a:srgbClr val="000000"/>
                </a:solidFill>
                <a:effectLst/>
                <a:latin typeface="Arial" panose="020B0604020202020204" pitchFamily="34" charset="0"/>
              </a:rPr>
              <a:t> </a:t>
            </a:r>
          </a:p>
          <a:p>
            <a:endParaRPr lang="en-US" dirty="0"/>
          </a:p>
        </p:txBody>
      </p:sp>
    </p:spTree>
    <p:extLst>
      <p:ext uri="{BB962C8B-B14F-4D97-AF65-F5344CB8AC3E}">
        <p14:creationId xmlns:p14="http://schemas.microsoft.com/office/powerpoint/2010/main" val="3728755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27942-D6D0-475A-A272-4C640B89EAE4}"/>
              </a:ext>
            </a:extLst>
          </p:cNvPr>
          <p:cNvSpPr>
            <a:spLocks noGrp="1"/>
          </p:cNvSpPr>
          <p:nvPr>
            <p:ph type="title"/>
          </p:nvPr>
        </p:nvSpPr>
        <p:spPr>
          <a:xfrm>
            <a:off x="3455670" y="336864"/>
            <a:ext cx="10268712" cy="1700784"/>
          </a:xfrm>
        </p:spPr>
        <p:txBody>
          <a:bodyPr/>
          <a:lstStyle/>
          <a:p>
            <a:r>
              <a:rPr lang="en-US" dirty="0"/>
              <a:t>Disclaimer</a:t>
            </a:r>
          </a:p>
        </p:txBody>
      </p:sp>
      <p:sp>
        <p:nvSpPr>
          <p:cNvPr id="3" name="Content Placeholder 2">
            <a:extLst>
              <a:ext uri="{FF2B5EF4-FFF2-40B4-BE49-F238E27FC236}">
                <a16:creationId xmlns:a16="http://schemas.microsoft.com/office/drawing/2014/main" id="{4EAE10C9-002B-4E3F-85A5-9324B99CEF06}"/>
              </a:ext>
            </a:extLst>
          </p:cNvPr>
          <p:cNvSpPr>
            <a:spLocks noGrp="1"/>
          </p:cNvSpPr>
          <p:nvPr>
            <p:ph idx="1"/>
          </p:nvPr>
        </p:nvSpPr>
        <p:spPr/>
        <p:txBody>
          <a:bodyPr>
            <a:normAutofit fontScale="70000" lnSpcReduction="20000"/>
          </a:bodyPr>
          <a:lstStyle/>
          <a:p>
            <a:r>
              <a:rPr lang="en-US" dirty="0"/>
              <a:t>This presentation is about dissecting the parallels I see in religious extremism and it how it plays a role in society and helps to shape government policies.</a:t>
            </a:r>
          </a:p>
          <a:p>
            <a:r>
              <a:rPr lang="en-US" dirty="0"/>
              <a:t>Much of the assertions made are from my personal viewpoint and cannot be proven or disproven.</a:t>
            </a:r>
          </a:p>
          <a:p>
            <a:r>
              <a:rPr lang="en-US" dirty="0"/>
              <a:t>The statements made are not blanket statements or meant to undermine any upstanding group.</a:t>
            </a:r>
          </a:p>
          <a:p>
            <a:r>
              <a:rPr lang="en-US" dirty="0"/>
              <a:t>It’s an attempt for me to tie my own experiences with scholarly resources and the experiences of others. It’s meant to evoke an ability for the reader to see how culture and society can be shaped by religion and vice versa.</a:t>
            </a:r>
          </a:p>
          <a:p>
            <a:r>
              <a:rPr lang="en-US" dirty="0"/>
              <a:t>My goal is to provide the reader with resources to form their own opinions on the topics that are covered while also portraying a viewpoint that may differ from one the reader is familiar with. </a:t>
            </a:r>
          </a:p>
          <a:p>
            <a:r>
              <a:rPr lang="en-US" dirty="0"/>
              <a:t>My aim is to differentiate facts from my own assertions by first presenting the facts and then asserting why I believe those facts coincide with the narrative I am painting.</a:t>
            </a:r>
          </a:p>
        </p:txBody>
      </p:sp>
    </p:spTree>
    <p:extLst>
      <p:ext uri="{BB962C8B-B14F-4D97-AF65-F5344CB8AC3E}">
        <p14:creationId xmlns:p14="http://schemas.microsoft.com/office/powerpoint/2010/main" val="42386007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B8C16-5080-42ED-9296-DCF44767B860}"/>
              </a:ext>
            </a:extLst>
          </p:cNvPr>
          <p:cNvSpPr>
            <a:spLocks noGrp="1"/>
          </p:cNvSpPr>
          <p:nvPr>
            <p:ph type="title"/>
          </p:nvPr>
        </p:nvSpPr>
        <p:spPr/>
        <p:txBody>
          <a:bodyPr>
            <a:normAutofit fontScale="90000"/>
          </a:bodyPr>
          <a:lstStyle/>
          <a:p>
            <a:pPr algn="ctr" rtl="0">
              <a:spcBef>
                <a:spcPts val="0"/>
              </a:spcBef>
              <a:spcAft>
                <a:spcPts val="0"/>
              </a:spcAft>
            </a:pPr>
            <a:r>
              <a:rPr lang="en-US" dirty="0"/>
              <a:t>Photo Sources (Free to use under the Unsplash License):</a:t>
            </a:r>
          </a:p>
        </p:txBody>
      </p:sp>
      <p:sp>
        <p:nvSpPr>
          <p:cNvPr id="3" name="Content Placeholder 2">
            <a:extLst>
              <a:ext uri="{FF2B5EF4-FFF2-40B4-BE49-F238E27FC236}">
                <a16:creationId xmlns:a16="http://schemas.microsoft.com/office/drawing/2014/main" id="{A2C4A4C7-6DA9-4752-B3AB-3F55DB71B1FE}"/>
              </a:ext>
            </a:extLst>
          </p:cNvPr>
          <p:cNvSpPr>
            <a:spLocks noGrp="1"/>
          </p:cNvSpPr>
          <p:nvPr>
            <p:ph idx="1"/>
          </p:nvPr>
        </p:nvSpPr>
        <p:spPr/>
        <p:txBody>
          <a:bodyPr>
            <a:normAutofit fontScale="85000" lnSpcReduction="20000"/>
          </a:bodyPr>
          <a:lstStyle/>
          <a:p>
            <a:r>
              <a:rPr lang="en-US" dirty="0"/>
              <a:t>Slide 1: </a:t>
            </a:r>
            <a:r>
              <a:rPr lang="en-US" b="0" i="0" dirty="0">
                <a:solidFill>
                  <a:srgbClr val="000000"/>
                </a:solidFill>
                <a:effectLst/>
                <a:hlinkClick r:id="rId2"/>
              </a:rPr>
              <a:t>https://unsplash.com/photos/vbLjpZ0KDus</a:t>
            </a:r>
            <a:endParaRPr lang="en-US" b="0" i="0" dirty="0">
              <a:solidFill>
                <a:srgbClr val="000000"/>
              </a:solidFill>
              <a:effectLst/>
            </a:endParaRPr>
          </a:p>
          <a:p>
            <a:r>
              <a:rPr lang="en-US" dirty="0"/>
              <a:t>Slide 4: </a:t>
            </a:r>
            <a:r>
              <a:rPr lang="en-US" b="0" i="0" dirty="0">
                <a:solidFill>
                  <a:srgbClr val="000000"/>
                </a:solidFill>
                <a:effectLst/>
                <a:hlinkClick r:id="rId3"/>
              </a:rPr>
              <a:t>https://unsplash.com/photos/wheFCok7UOs</a:t>
            </a:r>
            <a:endParaRPr lang="en-US" b="0" i="0" dirty="0">
              <a:solidFill>
                <a:srgbClr val="000000"/>
              </a:solidFill>
              <a:effectLst/>
            </a:endParaRPr>
          </a:p>
          <a:p>
            <a:r>
              <a:rPr lang="en-US" dirty="0"/>
              <a:t>Slide 6: </a:t>
            </a:r>
            <a:r>
              <a:rPr lang="en-US" b="0" i="0" dirty="0">
                <a:solidFill>
                  <a:srgbClr val="000000"/>
                </a:solidFill>
                <a:effectLst/>
                <a:hlinkClick r:id="rId4"/>
              </a:rPr>
              <a:t>https://unsplash.com/photos/DRgrzQQsJDA</a:t>
            </a:r>
            <a:endParaRPr lang="en-US" i="0" dirty="0">
              <a:solidFill>
                <a:srgbClr val="000000"/>
              </a:solidFill>
              <a:effectLst/>
            </a:endParaRPr>
          </a:p>
          <a:p>
            <a:r>
              <a:rPr lang="en-US" dirty="0"/>
              <a:t>Slide 11: </a:t>
            </a:r>
            <a:r>
              <a:rPr lang="en-US" b="0" i="0" dirty="0">
                <a:solidFill>
                  <a:srgbClr val="000000"/>
                </a:solidFill>
                <a:effectLst/>
                <a:hlinkClick r:id="rId5"/>
              </a:rPr>
              <a:t>https://unsplash.com/photos/Fb1njPbUKAs</a:t>
            </a:r>
            <a:endParaRPr lang="en-US" b="0" i="0" dirty="0">
              <a:solidFill>
                <a:srgbClr val="000000"/>
              </a:solidFill>
              <a:effectLst/>
            </a:endParaRPr>
          </a:p>
          <a:p>
            <a:r>
              <a:rPr lang="en-US" b="0" i="0" dirty="0">
                <a:solidFill>
                  <a:srgbClr val="000000"/>
                </a:solidFill>
                <a:effectLst/>
              </a:rPr>
              <a:t>Slide 16: </a:t>
            </a:r>
            <a:r>
              <a:rPr lang="en-US" b="0" i="0" dirty="0">
                <a:solidFill>
                  <a:srgbClr val="000000"/>
                </a:solidFill>
                <a:effectLst/>
                <a:hlinkClick r:id="rId6"/>
              </a:rPr>
              <a:t>https://unsplash.com/photos/qWN1rwDaNIo</a:t>
            </a:r>
            <a:endParaRPr lang="en-US" b="0" i="0" dirty="0">
              <a:solidFill>
                <a:srgbClr val="000000"/>
              </a:solidFill>
              <a:effectLst/>
            </a:endParaRPr>
          </a:p>
          <a:p>
            <a:r>
              <a:rPr lang="en-US" b="0" i="0" dirty="0">
                <a:solidFill>
                  <a:srgbClr val="000000"/>
                </a:solidFill>
                <a:effectLst/>
              </a:rPr>
              <a:t>Slide 19: </a:t>
            </a:r>
            <a:r>
              <a:rPr lang="en-US" b="0" i="0" dirty="0">
                <a:solidFill>
                  <a:srgbClr val="000000"/>
                </a:solidFill>
                <a:effectLst/>
                <a:hlinkClick r:id="rId7"/>
              </a:rPr>
              <a:t>https://unsplash.com/photos/hcrIXL5LazU</a:t>
            </a:r>
            <a:endParaRPr lang="en-US" b="0" i="0" dirty="0">
              <a:solidFill>
                <a:srgbClr val="000000"/>
              </a:solidFill>
              <a:effectLst/>
            </a:endParaRPr>
          </a:p>
          <a:p>
            <a:r>
              <a:rPr lang="en-US" b="0" i="0" dirty="0">
                <a:solidFill>
                  <a:srgbClr val="000000"/>
                </a:solidFill>
                <a:effectLst/>
              </a:rPr>
              <a:t>Slide 22: </a:t>
            </a:r>
            <a:r>
              <a:rPr lang="en-US" b="0" i="0" dirty="0">
                <a:solidFill>
                  <a:srgbClr val="000000"/>
                </a:solidFill>
                <a:effectLst/>
                <a:hlinkClick r:id="rId8"/>
              </a:rPr>
              <a:t>https://unsplash.com/photos/DZpc4UY8ZtY</a:t>
            </a:r>
            <a:r>
              <a:rPr lang="en-US" b="0" i="0" dirty="0">
                <a:solidFill>
                  <a:srgbClr val="000000"/>
                </a:solidFill>
                <a:effectLst/>
              </a:rPr>
              <a:t> </a:t>
            </a:r>
          </a:p>
          <a:p>
            <a:r>
              <a:rPr lang="en-US" dirty="0">
                <a:solidFill>
                  <a:srgbClr val="000000"/>
                </a:solidFill>
              </a:rPr>
              <a:t>Slide 25: </a:t>
            </a:r>
            <a:r>
              <a:rPr lang="en-US" dirty="0">
                <a:solidFill>
                  <a:srgbClr val="000000"/>
                </a:solidFill>
                <a:hlinkClick r:id="rId9"/>
              </a:rPr>
              <a:t>https://unsplash.com/photos/ARBLznEaxrk</a:t>
            </a:r>
            <a:r>
              <a:rPr lang="en-US" dirty="0">
                <a:solidFill>
                  <a:srgbClr val="000000"/>
                </a:solidFill>
              </a:rPr>
              <a:t> </a:t>
            </a:r>
            <a:endParaRPr lang="en-US" b="0" i="0" dirty="0">
              <a:solidFill>
                <a:srgbClr val="000000"/>
              </a:solidFill>
              <a:effectLst/>
            </a:endParaRPr>
          </a:p>
        </p:txBody>
      </p:sp>
    </p:spTree>
    <p:extLst>
      <p:ext uri="{BB962C8B-B14F-4D97-AF65-F5344CB8AC3E}">
        <p14:creationId xmlns:p14="http://schemas.microsoft.com/office/powerpoint/2010/main" val="2852728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65">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8" name="Rectangle 67">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473F27-0E35-4951-B1E1-F8DD481E42BE}"/>
              </a:ext>
            </a:extLst>
          </p:cNvPr>
          <p:cNvSpPr>
            <a:spLocks noGrp="1"/>
          </p:cNvSpPr>
          <p:nvPr>
            <p:ph type="title"/>
          </p:nvPr>
        </p:nvSpPr>
        <p:spPr>
          <a:xfrm>
            <a:off x="893763" y="765174"/>
            <a:ext cx="4500737" cy="2095501"/>
          </a:xfrm>
        </p:spPr>
        <p:txBody>
          <a:bodyPr vert="horz" lIns="91440" tIns="45720" rIns="91440" bIns="45720" rtlCol="0">
            <a:normAutofit fontScale="90000"/>
          </a:bodyPr>
          <a:lstStyle/>
          <a:p>
            <a:r>
              <a:rPr lang="en-US" sz="5100" dirty="0">
                <a:solidFill>
                  <a:schemeClr val="tx1"/>
                </a:solidFill>
              </a:rPr>
              <a:t>What is purity culture as defined in this presentation?</a:t>
            </a:r>
          </a:p>
        </p:txBody>
      </p:sp>
      <p:sp>
        <p:nvSpPr>
          <p:cNvPr id="3" name="Content Placeholder 2">
            <a:extLst>
              <a:ext uri="{FF2B5EF4-FFF2-40B4-BE49-F238E27FC236}">
                <a16:creationId xmlns:a16="http://schemas.microsoft.com/office/drawing/2014/main" id="{0071CE9E-9B3C-43EF-9590-B7B476FF382F}"/>
              </a:ext>
            </a:extLst>
          </p:cNvPr>
          <p:cNvSpPr>
            <a:spLocks noGrp="1"/>
          </p:cNvSpPr>
          <p:nvPr>
            <p:ph idx="1"/>
          </p:nvPr>
        </p:nvSpPr>
        <p:spPr>
          <a:xfrm>
            <a:off x="796868" y="3768725"/>
            <a:ext cx="4500737" cy="3594100"/>
          </a:xfrm>
        </p:spPr>
        <p:txBody>
          <a:bodyPr vert="horz" lIns="91440" tIns="45720" rIns="91440" bIns="45720" rtlCol="0" anchor="t">
            <a:normAutofit/>
          </a:bodyPr>
          <a:lstStyle/>
          <a:p>
            <a:r>
              <a:rPr lang="en-US" dirty="0"/>
              <a:t>Purity culture is an emphasis on sexual purity regarding abstinence and virginity that is predominant especially in white evangelical churches.</a:t>
            </a:r>
          </a:p>
        </p:txBody>
      </p:sp>
      <p:pic>
        <p:nvPicPr>
          <p:cNvPr id="15" name="Picture 14">
            <a:extLst>
              <a:ext uri="{FF2B5EF4-FFF2-40B4-BE49-F238E27FC236}">
                <a16:creationId xmlns:a16="http://schemas.microsoft.com/office/drawing/2014/main" id="{F916FB6A-B9E9-4BB7-B468-2034C52F82D5}"/>
              </a:ext>
            </a:extLst>
          </p:cNvPr>
          <p:cNvPicPr>
            <a:picLocks noChangeAspect="1"/>
          </p:cNvPicPr>
          <p:nvPr/>
        </p:nvPicPr>
        <p:blipFill rotWithShape="1">
          <a:blip r:embed="rId2">
            <a:extLst>
              <a:ext uri="{28A0092B-C50C-407E-A947-70E740481C1C}">
                <a14:useLocalDpi xmlns:a14="http://schemas.microsoft.com/office/drawing/2010/main" val="0"/>
              </a:ext>
            </a:extLst>
          </a:blip>
          <a:srcRect l="20328" r="20323" b="-1"/>
          <a:stretch/>
        </p:blipFill>
        <p:spPr>
          <a:xfrm>
            <a:off x="6094474" y="10"/>
            <a:ext cx="6097526" cy="6857990"/>
          </a:xfrm>
          <a:prstGeom prst="rect">
            <a:avLst/>
          </a:prstGeom>
        </p:spPr>
      </p:pic>
    </p:spTree>
    <p:extLst>
      <p:ext uri="{BB962C8B-B14F-4D97-AF65-F5344CB8AC3E}">
        <p14:creationId xmlns:p14="http://schemas.microsoft.com/office/powerpoint/2010/main" val="191569648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1B8FAF-A21D-487D-8E29-9870B8C8F26B}"/>
              </a:ext>
            </a:extLst>
          </p:cNvPr>
          <p:cNvSpPr>
            <a:spLocks noGrp="1"/>
          </p:cNvSpPr>
          <p:nvPr>
            <p:ph type="title"/>
          </p:nvPr>
        </p:nvSpPr>
        <p:spPr>
          <a:xfrm>
            <a:off x="369603" y="400578"/>
            <a:ext cx="6817996" cy="5885394"/>
          </a:xfrm>
        </p:spPr>
        <p:txBody>
          <a:bodyPr vert="horz" lIns="91440" tIns="45720" rIns="91440" bIns="45720" rtlCol="0" anchor="ctr">
            <a:normAutofit fontScale="90000"/>
          </a:bodyPr>
          <a:lstStyle/>
          <a:p>
            <a:pPr algn="r"/>
            <a:r>
              <a:rPr lang="en-US" sz="8800" dirty="0">
                <a:solidFill>
                  <a:schemeClr val="tx1"/>
                </a:solidFill>
              </a:rPr>
              <a:t>What is Rape Culture As Defined in this presentation?</a:t>
            </a:r>
          </a:p>
        </p:txBody>
      </p:sp>
      <p:sp>
        <p:nvSpPr>
          <p:cNvPr id="21" name="Rectangle 20">
            <a:extLst>
              <a:ext uri="{FF2B5EF4-FFF2-40B4-BE49-F238E27FC236}">
                <a16:creationId xmlns:a16="http://schemas.microsoft.com/office/drawing/2014/main" id="{F3FB9C52-D876-47C4-B9DC-9A7EEEA20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677" y="0"/>
            <a:ext cx="463632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667CFF-6322-4040-8A00-89F70550E2A9}"/>
              </a:ext>
            </a:extLst>
          </p:cNvPr>
          <p:cNvSpPr>
            <a:spLocks noGrp="1"/>
          </p:cNvSpPr>
          <p:nvPr>
            <p:ph idx="1"/>
          </p:nvPr>
        </p:nvSpPr>
        <p:spPr>
          <a:xfrm>
            <a:off x="8029797" y="640079"/>
            <a:ext cx="3199034" cy="5569165"/>
          </a:xfrm>
        </p:spPr>
        <p:txBody>
          <a:bodyPr vert="horz" lIns="91440" tIns="45720" rIns="91440" bIns="45720" rtlCol="0" anchor="ctr">
            <a:normAutofit lnSpcReduction="10000"/>
          </a:bodyPr>
          <a:lstStyle/>
          <a:p>
            <a:r>
              <a:rPr lang="en-US" sz="3600" dirty="0">
                <a:solidFill>
                  <a:schemeClr val="bg1"/>
                </a:solidFill>
              </a:rPr>
              <a:t>Rape culture is the systemic, societal normalcy of predatory behaviors and sexual harassment and assault.</a:t>
            </a:r>
          </a:p>
        </p:txBody>
      </p:sp>
    </p:spTree>
    <p:extLst>
      <p:ext uri="{BB962C8B-B14F-4D97-AF65-F5344CB8AC3E}">
        <p14:creationId xmlns:p14="http://schemas.microsoft.com/office/powerpoint/2010/main" val="97675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21">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3" name="Rectangle 23">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reading a book&#10;&#10;Description automatically generated with medium confidence">
            <a:extLst>
              <a:ext uri="{FF2B5EF4-FFF2-40B4-BE49-F238E27FC236}">
                <a16:creationId xmlns:a16="http://schemas.microsoft.com/office/drawing/2014/main" id="{68264AF3-8E0C-4D4F-B4E2-D8D3095E372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903" b="10828"/>
          <a:stretch/>
        </p:blipFill>
        <p:spPr>
          <a:xfrm>
            <a:off x="20" y="10"/>
            <a:ext cx="12191980" cy="6857990"/>
          </a:xfrm>
          <a:prstGeom prst="rect">
            <a:avLst/>
          </a:prstGeom>
        </p:spPr>
      </p:pic>
      <p:sp>
        <p:nvSpPr>
          <p:cNvPr id="34" name="Rectangle 25">
            <a:extLst>
              <a:ext uri="{FF2B5EF4-FFF2-40B4-BE49-F238E27FC236}">
                <a16:creationId xmlns:a16="http://schemas.microsoft.com/office/drawing/2014/main" id="{5816E978-1809-4EE5-9DFC-90ECA301A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F5FE36-5080-42F3-8523-F5F4472AF20C}"/>
              </a:ext>
            </a:extLst>
          </p:cNvPr>
          <p:cNvSpPr>
            <a:spLocks noGrp="1"/>
          </p:cNvSpPr>
          <p:nvPr>
            <p:ph type="title"/>
          </p:nvPr>
        </p:nvSpPr>
        <p:spPr>
          <a:xfrm>
            <a:off x="961644" y="4900654"/>
            <a:ext cx="10268712" cy="1550896"/>
          </a:xfrm>
        </p:spPr>
        <p:txBody>
          <a:bodyPr vert="horz" lIns="91440" tIns="45720" rIns="91440" bIns="45720" rtlCol="0" anchor="b">
            <a:normAutofit/>
          </a:bodyPr>
          <a:lstStyle/>
          <a:p>
            <a:pPr algn="ctr"/>
            <a:r>
              <a:rPr lang="en-US" sz="4800" dirty="0">
                <a:solidFill>
                  <a:srgbClr val="FFFFFF"/>
                </a:solidFill>
              </a:rPr>
              <a:t>How Evangelicals interpret the Bible to Perpetuate Purity culture</a:t>
            </a:r>
          </a:p>
        </p:txBody>
      </p:sp>
    </p:spTree>
    <p:extLst>
      <p:ext uri="{BB962C8B-B14F-4D97-AF65-F5344CB8AC3E}">
        <p14:creationId xmlns:p14="http://schemas.microsoft.com/office/powerpoint/2010/main" val="19413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15">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17">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734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CE2BE1-6E2A-494F-B397-98F5C8325627}"/>
              </a:ext>
            </a:extLst>
          </p:cNvPr>
          <p:cNvSpPr>
            <a:spLocks noGrp="1"/>
          </p:cNvSpPr>
          <p:nvPr>
            <p:ph type="title"/>
          </p:nvPr>
        </p:nvSpPr>
        <p:spPr>
          <a:xfrm>
            <a:off x="960120" y="643467"/>
            <a:ext cx="3212593" cy="5571066"/>
          </a:xfrm>
        </p:spPr>
        <p:txBody>
          <a:bodyPr>
            <a:normAutofit/>
          </a:bodyPr>
          <a:lstStyle/>
          <a:p>
            <a:r>
              <a:rPr lang="en-US" sz="4600"/>
              <a:t>Scriptural Analysis: Modesty </a:t>
            </a:r>
          </a:p>
        </p:txBody>
      </p:sp>
      <p:graphicFrame>
        <p:nvGraphicFramePr>
          <p:cNvPr id="5" name="Content Placeholder 2">
            <a:extLst>
              <a:ext uri="{FF2B5EF4-FFF2-40B4-BE49-F238E27FC236}">
                <a16:creationId xmlns:a16="http://schemas.microsoft.com/office/drawing/2014/main" id="{D6B52ED6-C8C4-497B-A49C-DDED0A5349A8}"/>
              </a:ext>
            </a:extLst>
          </p:cNvPr>
          <p:cNvGraphicFramePr>
            <a:graphicFrameLocks noGrp="1"/>
          </p:cNvGraphicFramePr>
          <p:nvPr>
            <p:ph idx="1"/>
            <p:extLst>
              <p:ext uri="{D42A27DB-BD31-4B8C-83A1-F6EECF244321}">
                <p14:modId xmlns:p14="http://schemas.microsoft.com/office/powerpoint/2010/main" val="3293432668"/>
              </p:ext>
            </p:extLst>
          </p:nvPr>
        </p:nvGraphicFramePr>
        <p:xfrm>
          <a:off x="5300812" y="643466"/>
          <a:ext cx="5927575" cy="55541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0525285"/>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734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30EE50-73CE-44AF-83B7-56E0FB5D20D9}"/>
              </a:ext>
            </a:extLst>
          </p:cNvPr>
          <p:cNvSpPr>
            <a:spLocks noGrp="1"/>
          </p:cNvSpPr>
          <p:nvPr>
            <p:ph type="title"/>
          </p:nvPr>
        </p:nvSpPr>
        <p:spPr>
          <a:xfrm>
            <a:off x="960120" y="643467"/>
            <a:ext cx="3212593" cy="5571066"/>
          </a:xfrm>
        </p:spPr>
        <p:txBody>
          <a:bodyPr>
            <a:normAutofit/>
          </a:bodyPr>
          <a:lstStyle/>
          <a:p>
            <a:r>
              <a:rPr lang="en-US" sz="4600" dirty="0"/>
              <a:t>Why I Think Verses on modesty are used to perpetuate Purity Culture:</a:t>
            </a:r>
          </a:p>
        </p:txBody>
      </p:sp>
      <p:sp>
        <p:nvSpPr>
          <p:cNvPr id="22" name="Content Placeholder 2">
            <a:extLst>
              <a:ext uri="{FF2B5EF4-FFF2-40B4-BE49-F238E27FC236}">
                <a16:creationId xmlns:a16="http://schemas.microsoft.com/office/drawing/2014/main" id="{3DB201D1-A1D5-4646-BED7-475B8037AFC5}"/>
              </a:ext>
            </a:extLst>
          </p:cNvPr>
          <p:cNvSpPr>
            <a:spLocks noGrp="1"/>
          </p:cNvSpPr>
          <p:nvPr>
            <p:ph idx="1"/>
          </p:nvPr>
        </p:nvSpPr>
        <p:spPr>
          <a:xfrm>
            <a:off x="5460662" y="1167342"/>
            <a:ext cx="5926496" cy="5571066"/>
          </a:xfrm>
        </p:spPr>
        <p:txBody>
          <a:bodyPr anchor="ctr">
            <a:normAutofit fontScale="85000" lnSpcReduction="20000"/>
          </a:bodyPr>
          <a:lstStyle/>
          <a:p>
            <a:r>
              <a:rPr lang="en-US" dirty="0"/>
              <a:t>While the Bible never indicates that clothing or the lack thereof causes lust, there are passages that speak of the attire of a harlot.³ This can be used to insinuate that one’s fashion choices can indicate their level of sexual promiscuity.</a:t>
            </a:r>
          </a:p>
          <a:p>
            <a:r>
              <a:rPr lang="en-US" dirty="0"/>
              <a:t>In the New Testament, Jesus also speaks about looking at someone with lust in your heart.⁴ While this passage of Scripture can be used to prove that lust is the responsibility of the one lusting, it can also be used by proponents of modesty to say that lust can be prevented if one doesn’t dress in an attention seeking manner. I’ve heard this idea used in my personal life along these lines: “Dress in such a way so as to not cause your brothers in Christ to stumble and look on you with lust.”</a:t>
            </a:r>
          </a:p>
          <a:p>
            <a:endParaRPr lang="en-US" dirty="0"/>
          </a:p>
          <a:p>
            <a:endParaRPr lang="en-US" dirty="0"/>
          </a:p>
        </p:txBody>
      </p:sp>
    </p:spTree>
    <p:extLst>
      <p:ext uri="{BB962C8B-B14F-4D97-AF65-F5344CB8AC3E}">
        <p14:creationId xmlns:p14="http://schemas.microsoft.com/office/powerpoint/2010/main" val="347042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734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E11A9B-DA54-43E5-8714-727C86FD13F6}"/>
              </a:ext>
            </a:extLst>
          </p:cNvPr>
          <p:cNvSpPr>
            <a:spLocks noGrp="1"/>
          </p:cNvSpPr>
          <p:nvPr>
            <p:ph type="title"/>
          </p:nvPr>
        </p:nvSpPr>
        <p:spPr>
          <a:xfrm>
            <a:off x="960120" y="643467"/>
            <a:ext cx="3212593" cy="5571066"/>
          </a:xfrm>
        </p:spPr>
        <p:txBody>
          <a:bodyPr>
            <a:normAutofit/>
          </a:bodyPr>
          <a:lstStyle/>
          <a:p>
            <a:r>
              <a:rPr lang="en-US" sz="4600"/>
              <a:t>Scriptural Analysis: </a:t>
            </a:r>
            <a:br>
              <a:rPr lang="en-US" sz="4600"/>
            </a:br>
            <a:r>
              <a:rPr lang="en-US" sz="4600"/>
              <a:t>Sexual Abstinence </a:t>
            </a:r>
          </a:p>
        </p:txBody>
      </p:sp>
      <p:graphicFrame>
        <p:nvGraphicFramePr>
          <p:cNvPr id="5" name="Content Placeholder 2">
            <a:extLst>
              <a:ext uri="{FF2B5EF4-FFF2-40B4-BE49-F238E27FC236}">
                <a16:creationId xmlns:a16="http://schemas.microsoft.com/office/drawing/2014/main" id="{FE862948-6548-492D-81DD-E325B5E3CEF8}"/>
              </a:ext>
            </a:extLst>
          </p:cNvPr>
          <p:cNvGraphicFramePr>
            <a:graphicFrameLocks noGrp="1"/>
          </p:cNvGraphicFramePr>
          <p:nvPr>
            <p:ph idx="1"/>
            <p:extLst>
              <p:ext uri="{D42A27DB-BD31-4B8C-83A1-F6EECF244321}">
                <p14:modId xmlns:p14="http://schemas.microsoft.com/office/powerpoint/2010/main" val="2294573945"/>
              </p:ext>
            </p:extLst>
          </p:nvPr>
        </p:nvGraphicFramePr>
        <p:xfrm>
          <a:off x="5411638" y="643467"/>
          <a:ext cx="5816750" cy="55710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0440230"/>
      </p:ext>
    </p:extLst>
  </p:cSld>
  <p:clrMapOvr>
    <a:masterClrMapping/>
  </p:clrMapOvr>
</p:sld>
</file>

<file path=ppt/theme/theme1.xml><?xml version="1.0" encoding="utf-8"?>
<a:theme xmlns:a="http://schemas.openxmlformats.org/drawingml/2006/main" name="JuxtaposeVTI">
  <a:themeElements>
    <a:clrScheme name="Juxtapose">
      <a:dk1>
        <a:sysClr val="windowText" lastClr="000000"/>
      </a:dk1>
      <a:lt1>
        <a:sysClr val="window" lastClr="FFFFFF"/>
      </a:lt1>
      <a:dk2>
        <a:srgbClr val="3F3F3F"/>
      </a:dk2>
      <a:lt2>
        <a:srgbClr val="F8F7F5"/>
      </a:lt2>
      <a:accent1>
        <a:srgbClr val="F99700"/>
      </a:accent1>
      <a:accent2>
        <a:srgbClr val="00BAC7"/>
      </a:accent2>
      <a:accent3>
        <a:srgbClr val="FF5C21"/>
      </a:accent3>
      <a:accent4>
        <a:srgbClr val="6F7EFD"/>
      </a:accent4>
      <a:accent5>
        <a:srgbClr val="ACACAC"/>
      </a:accent5>
      <a:accent6>
        <a:srgbClr val="737373"/>
      </a:accent6>
      <a:hlink>
        <a:srgbClr val="0099FF"/>
      </a:hlink>
      <a:folHlink>
        <a:srgbClr val="868686"/>
      </a:folHlink>
    </a:clrScheme>
    <a:fontScheme name="Custom 167">
      <a:majorFont>
        <a:latin typeface="Franklin Gothic Demi Cond"/>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xtaposeVTI" id="{FBDCC3B4-6EA8-442A-B697-43C068E31FE3}" vid="{090F2E09-E4E2-4F71-A70E-279F5A0D9E0A}"/>
    </a:ext>
  </a:extLst>
</a:theme>
</file>

<file path=docProps/app.xml><?xml version="1.0" encoding="utf-8"?>
<Properties xmlns="http://schemas.openxmlformats.org/officeDocument/2006/extended-properties" xmlns:vt="http://schemas.openxmlformats.org/officeDocument/2006/docPropsVTypes">
  <Template/>
  <TotalTime>1862</TotalTime>
  <Words>2915</Words>
  <Application>Microsoft Office PowerPoint</Application>
  <PresentationFormat>Widescreen</PresentationFormat>
  <Paragraphs>125</Paragraphs>
  <Slides>30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Franklin Gothic Demi Cond</vt:lpstr>
      <vt:lpstr>Franklin Gothic Medium</vt:lpstr>
      <vt:lpstr>Wingdings</vt:lpstr>
      <vt:lpstr>JuxtaposeVTI</vt:lpstr>
      <vt:lpstr>Purity Culture, the #MeTOo movement and Their effect on U.S. Politics</vt:lpstr>
      <vt:lpstr>Content Warning</vt:lpstr>
      <vt:lpstr>Disclaimer</vt:lpstr>
      <vt:lpstr>What is purity culture as defined in this presentation?</vt:lpstr>
      <vt:lpstr>What is Rape Culture As Defined in this presentation?</vt:lpstr>
      <vt:lpstr>How Evangelicals interpret the Bible to Perpetuate Purity culture</vt:lpstr>
      <vt:lpstr>Scriptural Analysis: Modesty </vt:lpstr>
      <vt:lpstr>Why I Think Verses on modesty are used to perpetuate Purity Culture:</vt:lpstr>
      <vt:lpstr>Scriptural Analysis:  Sexual Abstinence </vt:lpstr>
      <vt:lpstr>Augustine’s Role In The Church’s Sexual ethics:</vt:lpstr>
      <vt:lpstr>How Evangelicals interpret the Bible to perpetuate Rape Culture in conservative American society</vt:lpstr>
      <vt:lpstr>Scriptures Used to Defend and Perpetuate Rape Culture</vt:lpstr>
      <vt:lpstr>How I believe The Bible Can Be Used to weaponize Rape Culture in American society</vt:lpstr>
      <vt:lpstr>Examples of the previous slide’s Assertions: Weaponization of Rape Culture in Conservative America</vt:lpstr>
      <vt:lpstr>Common Factors of purity Culture and Rape Culture</vt:lpstr>
      <vt:lpstr>PowerPoint Presentation</vt:lpstr>
      <vt:lpstr>Victim Blaming &amp; Policing</vt:lpstr>
      <vt:lpstr>Examples of the Previous Slide’s Assertions: Victim Blaming</vt:lpstr>
      <vt:lpstr>Misogyny/Sexism</vt:lpstr>
      <vt:lpstr>How I think Both Purity Culture and Rape Culture Perpetuate Sexism and Misogyny</vt:lpstr>
      <vt:lpstr>Examples of the Previous Slide’s Assertions: Sexism</vt:lpstr>
      <vt:lpstr>Power Imbalances</vt:lpstr>
      <vt:lpstr>How I think Power Imbalances Play A huge Role In the Perpetuation of Purity Culture And Rape Culture</vt:lpstr>
      <vt:lpstr>Examples of the Previous Slide’s Assertions: Power Imbalances</vt:lpstr>
      <vt:lpstr>intersectional Layers: Purity Culture and Rape Culture’s Racist Roots</vt:lpstr>
      <vt:lpstr>The Hyper-sexualization of people of color</vt:lpstr>
      <vt:lpstr>Conclusion:</vt:lpstr>
      <vt:lpstr>Bibliography:</vt:lpstr>
      <vt:lpstr>Bibliography (Continued):</vt:lpstr>
      <vt:lpstr>Photo Sources (Free to use under the Unsplash License):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Purity Culture And the #MeTOo movement</dc:title>
  <dc:creator>Hamilton, Abigail</dc:creator>
  <cp:lastModifiedBy>theabigailhamilton@gmail.com</cp:lastModifiedBy>
  <cp:revision>1</cp:revision>
  <dcterms:created xsi:type="dcterms:W3CDTF">2021-11-28T23:37:03Z</dcterms:created>
  <dcterms:modified xsi:type="dcterms:W3CDTF">2021-11-30T15:06:27Z</dcterms:modified>
</cp:coreProperties>
</file>